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71" r:id="rId5"/>
    <p:sldId id="258" r:id="rId6"/>
    <p:sldId id="261" r:id="rId7"/>
    <p:sldId id="262" r:id="rId8"/>
    <p:sldId id="263" r:id="rId9"/>
    <p:sldId id="264" r:id="rId10"/>
    <p:sldId id="265" r:id="rId11"/>
    <p:sldId id="266" r:id="rId12"/>
    <p:sldId id="259" r:id="rId13"/>
    <p:sldId id="260"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8051D9-BADD-F4BA-0C86-E7E556A782C3}" v="2651" dt="2024-05-31T20:12:06.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340645-61D7-45DF-BC28-2D0DDFE4935D}"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D69217FE-AE74-4263-B1CD-694BDB1211F4}">
      <dgm:prSet/>
      <dgm:spPr/>
      <dgm:t>
        <a:bodyPr/>
        <a:lstStyle/>
        <a:p>
          <a:r>
            <a:rPr lang="en-US"/>
            <a:t>Circle of Courage</a:t>
          </a:r>
        </a:p>
      </dgm:t>
    </dgm:pt>
    <dgm:pt modelId="{3365C6A4-D62E-42AC-9829-C57AC70F4A58}" type="parTrans" cxnId="{390E8E66-D34C-42CC-9320-038E3AAE485B}">
      <dgm:prSet/>
      <dgm:spPr/>
      <dgm:t>
        <a:bodyPr/>
        <a:lstStyle/>
        <a:p>
          <a:endParaRPr lang="en-US"/>
        </a:p>
      </dgm:t>
    </dgm:pt>
    <dgm:pt modelId="{2A3926D9-C28C-4CFA-ADC7-8055367C500D}" type="sibTrans" cxnId="{390E8E66-D34C-42CC-9320-038E3AAE485B}">
      <dgm:prSet/>
      <dgm:spPr/>
      <dgm:t>
        <a:bodyPr/>
        <a:lstStyle/>
        <a:p>
          <a:endParaRPr lang="en-US"/>
        </a:p>
      </dgm:t>
    </dgm:pt>
    <dgm:pt modelId="{94DC8209-A415-4D9E-ACDE-740BBC6706F7}">
      <dgm:prSet/>
      <dgm:spPr/>
      <dgm:t>
        <a:bodyPr/>
        <a:lstStyle/>
        <a:p>
          <a:r>
            <a:rPr lang="en-US"/>
            <a:t>Person Brain Model</a:t>
          </a:r>
        </a:p>
      </dgm:t>
    </dgm:pt>
    <dgm:pt modelId="{B0801D59-7C75-4C90-B873-BC04DD9DD2CF}" type="parTrans" cxnId="{DA8DFE05-3083-4948-82E7-62C8C1AE64AF}">
      <dgm:prSet/>
      <dgm:spPr/>
      <dgm:t>
        <a:bodyPr/>
        <a:lstStyle/>
        <a:p>
          <a:endParaRPr lang="en-US"/>
        </a:p>
      </dgm:t>
    </dgm:pt>
    <dgm:pt modelId="{ED1C83F4-4612-4DE5-B4A9-E19747D5CCE1}" type="sibTrans" cxnId="{DA8DFE05-3083-4948-82E7-62C8C1AE64AF}">
      <dgm:prSet/>
      <dgm:spPr/>
      <dgm:t>
        <a:bodyPr/>
        <a:lstStyle/>
        <a:p>
          <a:endParaRPr lang="en-US"/>
        </a:p>
      </dgm:t>
    </dgm:pt>
    <dgm:pt modelId="{F85D9527-5AEC-486E-9A62-CA481A81E001}">
      <dgm:prSet/>
      <dgm:spPr/>
      <dgm:t>
        <a:bodyPr/>
        <a:lstStyle/>
        <a:p>
          <a:r>
            <a:rPr lang="en-US"/>
            <a:t>Erikson Theory</a:t>
          </a:r>
        </a:p>
      </dgm:t>
    </dgm:pt>
    <dgm:pt modelId="{51027A75-04EE-4849-B287-7D9E0CE209AA}" type="parTrans" cxnId="{BCDB4B78-9359-4B43-BB5C-D73DA53AFE39}">
      <dgm:prSet/>
      <dgm:spPr/>
      <dgm:t>
        <a:bodyPr/>
        <a:lstStyle/>
        <a:p>
          <a:endParaRPr lang="en-US"/>
        </a:p>
      </dgm:t>
    </dgm:pt>
    <dgm:pt modelId="{433CE93F-B6AF-453A-8EF0-D58255B5E0DF}" type="sibTrans" cxnId="{BCDB4B78-9359-4B43-BB5C-D73DA53AFE39}">
      <dgm:prSet/>
      <dgm:spPr/>
      <dgm:t>
        <a:bodyPr/>
        <a:lstStyle/>
        <a:p>
          <a:endParaRPr lang="en-US"/>
        </a:p>
      </dgm:t>
    </dgm:pt>
    <dgm:pt modelId="{165DBF87-848A-44AD-BDBA-9F06041BAB6E}">
      <dgm:prSet/>
      <dgm:spPr/>
      <dgm:t>
        <a:bodyPr/>
        <a:lstStyle/>
        <a:p>
          <a:r>
            <a:rPr lang="en-US"/>
            <a:t>Family Counselling</a:t>
          </a:r>
        </a:p>
      </dgm:t>
    </dgm:pt>
    <dgm:pt modelId="{01E8E4FD-1AEC-4D7B-81CE-75F700545213}" type="parTrans" cxnId="{55E9396F-400E-4E10-BF6E-D4EE3928B883}">
      <dgm:prSet/>
      <dgm:spPr/>
      <dgm:t>
        <a:bodyPr/>
        <a:lstStyle/>
        <a:p>
          <a:endParaRPr lang="en-US"/>
        </a:p>
      </dgm:t>
    </dgm:pt>
    <dgm:pt modelId="{F74EB805-B74E-4DA4-9C57-1F7CCEAB2278}" type="sibTrans" cxnId="{55E9396F-400E-4E10-BF6E-D4EE3928B883}">
      <dgm:prSet/>
      <dgm:spPr/>
      <dgm:t>
        <a:bodyPr/>
        <a:lstStyle/>
        <a:p>
          <a:endParaRPr lang="en-US"/>
        </a:p>
      </dgm:t>
    </dgm:pt>
    <dgm:pt modelId="{54BC9C42-1E8E-4798-9400-0C3DFEDE2250}">
      <dgm:prSet/>
      <dgm:spPr/>
      <dgm:t>
        <a:bodyPr/>
        <a:lstStyle/>
        <a:p>
          <a:r>
            <a:rPr lang="en-US"/>
            <a:t>Adlerian Therapy</a:t>
          </a:r>
        </a:p>
      </dgm:t>
    </dgm:pt>
    <dgm:pt modelId="{FF6F9941-3BD1-49CE-8A01-66E26682449B}" type="parTrans" cxnId="{A95C4EF9-DC1F-4466-AB14-73AB44961CDA}">
      <dgm:prSet/>
      <dgm:spPr/>
      <dgm:t>
        <a:bodyPr/>
        <a:lstStyle/>
        <a:p>
          <a:endParaRPr lang="en-US"/>
        </a:p>
      </dgm:t>
    </dgm:pt>
    <dgm:pt modelId="{1D3D8BE4-C9BA-4D1E-A666-D47DD91B3E20}" type="sibTrans" cxnId="{A95C4EF9-DC1F-4466-AB14-73AB44961CDA}">
      <dgm:prSet/>
      <dgm:spPr/>
      <dgm:t>
        <a:bodyPr/>
        <a:lstStyle/>
        <a:p>
          <a:endParaRPr lang="en-US"/>
        </a:p>
      </dgm:t>
    </dgm:pt>
    <dgm:pt modelId="{808751D1-12FF-4502-B3B2-B429534493AD}" type="pres">
      <dgm:prSet presAssocID="{0F340645-61D7-45DF-BC28-2D0DDFE4935D}" presName="diagram" presStyleCnt="0">
        <dgm:presLayoutVars>
          <dgm:dir/>
          <dgm:resizeHandles val="exact"/>
        </dgm:presLayoutVars>
      </dgm:prSet>
      <dgm:spPr/>
    </dgm:pt>
    <dgm:pt modelId="{BCBBF680-5A61-4E25-9A59-912DCE000958}" type="pres">
      <dgm:prSet presAssocID="{D69217FE-AE74-4263-B1CD-694BDB1211F4}" presName="node" presStyleLbl="node1" presStyleIdx="0" presStyleCnt="5">
        <dgm:presLayoutVars>
          <dgm:bulletEnabled val="1"/>
        </dgm:presLayoutVars>
      </dgm:prSet>
      <dgm:spPr/>
    </dgm:pt>
    <dgm:pt modelId="{47331EEB-9A90-4748-B598-FCCE8EAECB18}" type="pres">
      <dgm:prSet presAssocID="{2A3926D9-C28C-4CFA-ADC7-8055367C500D}" presName="sibTrans" presStyleCnt="0"/>
      <dgm:spPr/>
    </dgm:pt>
    <dgm:pt modelId="{C04DA4C3-25FD-4C2A-BFC9-89EB56E615D6}" type="pres">
      <dgm:prSet presAssocID="{94DC8209-A415-4D9E-ACDE-740BBC6706F7}" presName="node" presStyleLbl="node1" presStyleIdx="1" presStyleCnt="5">
        <dgm:presLayoutVars>
          <dgm:bulletEnabled val="1"/>
        </dgm:presLayoutVars>
      </dgm:prSet>
      <dgm:spPr/>
    </dgm:pt>
    <dgm:pt modelId="{767E921B-C476-46D3-A74C-9B43CF192F7B}" type="pres">
      <dgm:prSet presAssocID="{ED1C83F4-4612-4DE5-B4A9-E19747D5CCE1}" presName="sibTrans" presStyleCnt="0"/>
      <dgm:spPr/>
    </dgm:pt>
    <dgm:pt modelId="{80A89CE0-C506-4AA3-A972-875CE0A6B53A}" type="pres">
      <dgm:prSet presAssocID="{F85D9527-5AEC-486E-9A62-CA481A81E001}" presName="node" presStyleLbl="node1" presStyleIdx="2" presStyleCnt="5">
        <dgm:presLayoutVars>
          <dgm:bulletEnabled val="1"/>
        </dgm:presLayoutVars>
      </dgm:prSet>
      <dgm:spPr/>
    </dgm:pt>
    <dgm:pt modelId="{EB27FD0F-A00F-49CB-BC5A-EF8C19B01583}" type="pres">
      <dgm:prSet presAssocID="{433CE93F-B6AF-453A-8EF0-D58255B5E0DF}" presName="sibTrans" presStyleCnt="0"/>
      <dgm:spPr/>
    </dgm:pt>
    <dgm:pt modelId="{81FFA0BB-5541-400E-8279-C8FBF8F14EC7}" type="pres">
      <dgm:prSet presAssocID="{165DBF87-848A-44AD-BDBA-9F06041BAB6E}" presName="node" presStyleLbl="node1" presStyleIdx="3" presStyleCnt="5">
        <dgm:presLayoutVars>
          <dgm:bulletEnabled val="1"/>
        </dgm:presLayoutVars>
      </dgm:prSet>
      <dgm:spPr/>
    </dgm:pt>
    <dgm:pt modelId="{127E1DEF-02A6-4EF8-8CE3-441C728C112F}" type="pres">
      <dgm:prSet presAssocID="{F74EB805-B74E-4DA4-9C57-1F7CCEAB2278}" presName="sibTrans" presStyleCnt="0"/>
      <dgm:spPr/>
    </dgm:pt>
    <dgm:pt modelId="{79566C21-78A5-4536-8106-84F76AC6966C}" type="pres">
      <dgm:prSet presAssocID="{54BC9C42-1E8E-4798-9400-0C3DFEDE2250}" presName="node" presStyleLbl="node1" presStyleIdx="4" presStyleCnt="5">
        <dgm:presLayoutVars>
          <dgm:bulletEnabled val="1"/>
        </dgm:presLayoutVars>
      </dgm:prSet>
      <dgm:spPr/>
    </dgm:pt>
  </dgm:ptLst>
  <dgm:cxnLst>
    <dgm:cxn modelId="{DA8DFE05-3083-4948-82E7-62C8C1AE64AF}" srcId="{0F340645-61D7-45DF-BC28-2D0DDFE4935D}" destId="{94DC8209-A415-4D9E-ACDE-740BBC6706F7}" srcOrd="1" destOrd="0" parTransId="{B0801D59-7C75-4C90-B873-BC04DD9DD2CF}" sibTransId="{ED1C83F4-4612-4DE5-B4A9-E19747D5CCE1}"/>
    <dgm:cxn modelId="{DA19FB0F-379F-4FA4-987A-B338BAF2DA96}" type="presOf" srcId="{0F340645-61D7-45DF-BC28-2D0DDFE4935D}" destId="{808751D1-12FF-4502-B3B2-B429534493AD}" srcOrd="0" destOrd="0" presId="urn:microsoft.com/office/officeart/2005/8/layout/default"/>
    <dgm:cxn modelId="{5BAD7E15-6B00-4BE1-8355-00C6339DCCC1}" type="presOf" srcId="{94DC8209-A415-4D9E-ACDE-740BBC6706F7}" destId="{C04DA4C3-25FD-4C2A-BFC9-89EB56E615D6}" srcOrd="0" destOrd="0" presId="urn:microsoft.com/office/officeart/2005/8/layout/default"/>
    <dgm:cxn modelId="{2F41D665-9965-4AA9-A2AA-AB54AE309D6B}" type="presOf" srcId="{F85D9527-5AEC-486E-9A62-CA481A81E001}" destId="{80A89CE0-C506-4AA3-A972-875CE0A6B53A}" srcOrd="0" destOrd="0" presId="urn:microsoft.com/office/officeart/2005/8/layout/default"/>
    <dgm:cxn modelId="{390E8E66-D34C-42CC-9320-038E3AAE485B}" srcId="{0F340645-61D7-45DF-BC28-2D0DDFE4935D}" destId="{D69217FE-AE74-4263-B1CD-694BDB1211F4}" srcOrd="0" destOrd="0" parTransId="{3365C6A4-D62E-42AC-9829-C57AC70F4A58}" sibTransId="{2A3926D9-C28C-4CFA-ADC7-8055367C500D}"/>
    <dgm:cxn modelId="{5846AA4A-4A87-40F9-9181-36B90242549E}" type="presOf" srcId="{D69217FE-AE74-4263-B1CD-694BDB1211F4}" destId="{BCBBF680-5A61-4E25-9A59-912DCE000958}" srcOrd="0" destOrd="0" presId="urn:microsoft.com/office/officeart/2005/8/layout/default"/>
    <dgm:cxn modelId="{55E9396F-400E-4E10-BF6E-D4EE3928B883}" srcId="{0F340645-61D7-45DF-BC28-2D0DDFE4935D}" destId="{165DBF87-848A-44AD-BDBA-9F06041BAB6E}" srcOrd="3" destOrd="0" parTransId="{01E8E4FD-1AEC-4D7B-81CE-75F700545213}" sibTransId="{F74EB805-B74E-4DA4-9C57-1F7CCEAB2278}"/>
    <dgm:cxn modelId="{BCDB4B78-9359-4B43-BB5C-D73DA53AFE39}" srcId="{0F340645-61D7-45DF-BC28-2D0DDFE4935D}" destId="{F85D9527-5AEC-486E-9A62-CA481A81E001}" srcOrd="2" destOrd="0" parTransId="{51027A75-04EE-4849-B287-7D9E0CE209AA}" sibTransId="{433CE93F-B6AF-453A-8EF0-D58255B5E0DF}"/>
    <dgm:cxn modelId="{E5BCFACF-337F-41F5-B7C7-71DF8A2E684E}" type="presOf" srcId="{54BC9C42-1E8E-4798-9400-0C3DFEDE2250}" destId="{79566C21-78A5-4536-8106-84F76AC6966C}" srcOrd="0" destOrd="0" presId="urn:microsoft.com/office/officeart/2005/8/layout/default"/>
    <dgm:cxn modelId="{F4B256F4-F861-45CF-824F-4DDFB1B18589}" type="presOf" srcId="{165DBF87-848A-44AD-BDBA-9F06041BAB6E}" destId="{81FFA0BB-5541-400E-8279-C8FBF8F14EC7}" srcOrd="0" destOrd="0" presId="urn:microsoft.com/office/officeart/2005/8/layout/default"/>
    <dgm:cxn modelId="{A95C4EF9-DC1F-4466-AB14-73AB44961CDA}" srcId="{0F340645-61D7-45DF-BC28-2D0DDFE4935D}" destId="{54BC9C42-1E8E-4798-9400-0C3DFEDE2250}" srcOrd="4" destOrd="0" parTransId="{FF6F9941-3BD1-49CE-8A01-66E26682449B}" sibTransId="{1D3D8BE4-C9BA-4D1E-A666-D47DD91B3E20}"/>
    <dgm:cxn modelId="{B464866A-5A6F-4832-9AD2-D8B1744FE18E}" type="presParOf" srcId="{808751D1-12FF-4502-B3B2-B429534493AD}" destId="{BCBBF680-5A61-4E25-9A59-912DCE000958}" srcOrd="0" destOrd="0" presId="urn:microsoft.com/office/officeart/2005/8/layout/default"/>
    <dgm:cxn modelId="{7B209008-D18D-41A5-91E3-1B83137E01DB}" type="presParOf" srcId="{808751D1-12FF-4502-B3B2-B429534493AD}" destId="{47331EEB-9A90-4748-B598-FCCE8EAECB18}" srcOrd="1" destOrd="0" presId="urn:microsoft.com/office/officeart/2005/8/layout/default"/>
    <dgm:cxn modelId="{CC3B5D67-9833-4151-9460-84FE73441B80}" type="presParOf" srcId="{808751D1-12FF-4502-B3B2-B429534493AD}" destId="{C04DA4C3-25FD-4C2A-BFC9-89EB56E615D6}" srcOrd="2" destOrd="0" presId="urn:microsoft.com/office/officeart/2005/8/layout/default"/>
    <dgm:cxn modelId="{AD0AD40F-B804-42F4-B7F5-D3AA32F324A2}" type="presParOf" srcId="{808751D1-12FF-4502-B3B2-B429534493AD}" destId="{767E921B-C476-46D3-A74C-9B43CF192F7B}" srcOrd="3" destOrd="0" presId="urn:microsoft.com/office/officeart/2005/8/layout/default"/>
    <dgm:cxn modelId="{1E7652CD-15F9-40CC-87C9-2436F3562236}" type="presParOf" srcId="{808751D1-12FF-4502-B3B2-B429534493AD}" destId="{80A89CE0-C506-4AA3-A972-875CE0A6B53A}" srcOrd="4" destOrd="0" presId="urn:microsoft.com/office/officeart/2005/8/layout/default"/>
    <dgm:cxn modelId="{5455591F-74C8-4C16-9B9D-41CC35932B9B}" type="presParOf" srcId="{808751D1-12FF-4502-B3B2-B429534493AD}" destId="{EB27FD0F-A00F-49CB-BC5A-EF8C19B01583}" srcOrd="5" destOrd="0" presId="urn:microsoft.com/office/officeart/2005/8/layout/default"/>
    <dgm:cxn modelId="{FF958063-796D-4E10-8F6D-2B7348E19537}" type="presParOf" srcId="{808751D1-12FF-4502-B3B2-B429534493AD}" destId="{81FFA0BB-5541-400E-8279-C8FBF8F14EC7}" srcOrd="6" destOrd="0" presId="urn:microsoft.com/office/officeart/2005/8/layout/default"/>
    <dgm:cxn modelId="{6012EE27-3AD6-45AE-926B-9A45386D5DB9}" type="presParOf" srcId="{808751D1-12FF-4502-B3B2-B429534493AD}" destId="{127E1DEF-02A6-4EF8-8CE3-441C728C112F}" srcOrd="7" destOrd="0" presId="urn:microsoft.com/office/officeart/2005/8/layout/default"/>
    <dgm:cxn modelId="{8B577DE3-0B9D-45DD-9E47-F44CB8490BB7}" type="presParOf" srcId="{808751D1-12FF-4502-B3B2-B429534493AD}" destId="{79566C21-78A5-4536-8106-84F76AC6966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3A66F0-0933-4C5B-B200-14CD4E838DA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5F54679-69CF-4CD7-A643-E191E7425DFD}">
      <dgm:prSet/>
      <dgm:spPr/>
      <dgm:t>
        <a:bodyPr/>
        <a:lstStyle/>
        <a:p>
          <a:r>
            <a:rPr lang="en-US"/>
            <a:t>Autumn Cross  - Owner &amp; Founder, (Emerging) CYCP</a:t>
          </a:r>
        </a:p>
      </dgm:t>
    </dgm:pt>
    <dgm:pt modelId="{39BDA0AC-0632-4CBD-AA32-FBEF32EF9ED3}" type="parTrans" cxnId="{82469CA9-918A-4F8F-9C8D-3E52461FC21A}">
      <dgm:prSet/>
      <dgm:spPr/>
      <dgm:t>
        <a:bodyPr/>
        <a:lstStyle/>
        <a:p>
          <a:endParaRPr lang="en-US"/>
        </a:p>
      </dgm:t>
    </dgm:pt>
    <dgm:pt modelId="{1D5DD9C6-95F5-4120-8E58-299E802F9A0E}" type="sibTrans" cxnId="{82469CA9-918A-4F8F-9C8D-3E52461FC21A}">
      <dgm:prSet/>
      <dgm:spPr/>
      <dgm:t>
        <a:bodyPr/>
        <a:lstStyle/>
        <a:p>
          <a:endParaRPr lang="en-US"/>
        </a:p>
      </dgm:t>
    </dgm:pt>
    <dgm:pt modelId="{ACBD7124-5144-4037-B11B-0C4667B165F5}">
      <dgm:prSet/>
      <dgm:spPr/>
      <dgm:t>
        <a:bodyPr/>
        <a:lstStyle/>
        <a:p>
          <a:r>
            <a:rPr lang="en-US"/>
            <a:t>Amanda Wilson – Counsellor</a:t>
          </a:r>
        </a:p>
      </dgm:t>
    </dgm:pt>
    <dgm:pt modelId="{A00FEE49-EA5A-4ECA-8C0D-3C25C2AF54C7}" type="parTrans" cxnId="{FDDBB9E1-6F4A-417C-B480-FF016A4DA952}">
      <dgm:prSet/>
      <dgm:spPr/>
      <dgm:t>
        <a:bodyPr/>
        <a:lstStyle/>
        <a:p>
          <a:endParaRPr lang="en-US"/>
        </a:p>
      </dgm:t>
    </dgm:pt>
    <dgm:pt modelId="{07D293D7-0C38-479F-BC1D-D28287BF917D}" type="sibTrans" cxnId="{FDDBB9E1-6F4A-417C-B480-FF016A4DA952}">
      <dgm:prSet/>
      <dgm:spPr/>
      <dgm:t>
        <a:bodyPr/>
        <a:lstStyle/>
        <a:p>
          <a:endParaRPr lang="en-US"/>
        </a:p>
      </dgm:t>
    </dgm:pt>
    <dgm:pt modelId="{A6E27597-4D28-49B2-A8AC-87749E8A7ECE}">
      <dgm:prSet/>
      <dgm:spPr/>
      <dgm:t>
        <a:bodyPr/>
        <a:lstStyle/>
        <a:p>
          <a:r>
            <a:rPr lang="en-US"/>
            <a:t>Blair Hill – Relief Worker</a:t>
          </a:r>
        </a:p>
      </dgm:t>
    </dgm:pt>
    <dgm:pt modelId="{4866CF2E-3D12-4AF1-AB01-65A9BF972FF5}" type="parTrans" cxnId="{650B0122-892B-4351-B3F5-28EFFA095BB3}">
      <dgm:prSet/>
      <dgm:spPr/>
      <dgm:t>
        <a:bodyPr/>
        <a:lstStyle/>
        <a:p>
          <a:endParaRPr lang="en-US"/>
        </a:p>
      </dgm:t>
    </dgm:pt>
    <dgm:pt modelId="{0B674282-A7AA-4980-AE5B-ADD1D4CB5216}" type="sibTrans" cxnId="{650B0122-892B-4351-B3F5-28EFFA095BB3}">
      <dgm:prSet/>
      <dgm:spPr/>
      <dgm:t>
        <a:bodyPr/>
        <a:lstStyle/>
        <a:p>
          <a:endParaRPr lang="en-US"/>
        </a:p>
      </dgm:t>
    </dgm:pt>
    <dgm:pt modelId="{5A5B3921-2897-433B-A4DD-E1264DC4062E}">
      <dgm:prSet/>
      <dgm:spPr/>
      <dgm:t>
        <a:bodyPr/>
        <a:lstStyle/>
        <a:p>
          <a:r>
            <a:rPr lang="en-US"/>
            <a:t>Naomi Hunt – Relief Counsellor</a:t>
          </a:r>
        </a:p>
      </dgm:t>
    </dgm:pt>
    <dgm:pt modelId="{7D6C4A38-6677-485B-84A7-1C2E0B82C46D}" type="parTrans" cxnId="{FE961276-4291-41F5-9B0B-B67EC44AB0EA}">
      <dgm:prSet/>
      <dgm:spPr/>
      <dgm:t>
        <a:bodyPr/>
        <a:lstStyle/>
        <a:p>
          <a:endParaRPr lang="en-US"/>
        </a:p>
      </dgm:t>
    </dgm:pt>
    <dgm:pt modelId="{930BE128-91AA-4E6F-BBF7-55FF60748C4A}" type="sibTrans" cxnId="{FE961276-4291-41F5-9B0B-B67EC44AB0EA}">
      <dgm:prSet/>
      <dgm:spPr/>
      <dgm:t>
        <a:bodyPr/>
        <a:lstStyle/>
        <a:p>
          <a:endParaRPr lang="en-US"/>
        </a:p>
      </dgm:t>
    </dgm:pt>
    <dgm:pt modelId="{09715FFC-18E4-4D22-8B0A-9ACDADA4BF12}">
      <dgm:prSet/>
      <dgm:spPr/>
      <dgm:t>
        <a:bodyPr/>
        <a:lstStyle/>
        <a:p>
          <a:r>
            <a:rPr lang="en-US"/>
            <a:t>Nora Melanson – Crisis Intervention Counsellor</a:t>
          </a:r>
        </a:p>
      </dgm:t>
    </dgm:pt>
    <dgm:pt modelId="{734B5E8E-094C-4F16-B67C-71862CC282F3}" type="parTrans" cxnId="{233BDE00-D463-472C-8E04-02C51654186A}">
      <dgm:prSet/>
      <dgm:spPr/>
      <dgm:t>
        <a:bodyPr/>
        <a:lstStyle/>
        <a:p>
          <a:endParaRPr lang="en-US"/>
        </a:p>
      </dgm:t>
    </dgm:pt>
    <dgm:pt modelId="{74F519FD-E1A6-4E9F-BD94-E6AE4C6BAC37}" type="sibTrans" cxnId="{233BDE00-D463-472C-8E04-02C51654186A}">
      <dgm:prSet/>
      <dgm:spPr/>
      <dgm:t>
        <a:bodyPr/>
        <a:lstStyle/>
        <a:p>
          <a:endParaRPr lang="en-US"/>
        </a:p>
      </dgm:t>
    </dgm:pt>
    <dgm:pt modelId="{C0B2A29B-FA48-4DF0-8948-154243E20B6F}">
      <dgm:prSet/>
      <dgm:spPr/>
      <dgm:t>
        <a:bodyPr/>
        <a:lstStyle/>
        <a:p>
          <a:r>
            <a:rPr lang="en-US"/>
            <a:t>Brittany Vanden – CYCP</a:t>
          </a:r>
        </a:p>
      </dgm:t>
    </dgm:pt>
    <dgm:pt modelId="{1757646F-6DF8-4907-B352-E2FD3E27044C}" type="parTrans" cxnId="{739D0803-041A-4593-A320-89DDDAEB8C06}">
      <dgm:prSet/>
      <dgm:spPr/>
      <dgm:t>
        <a:bodyPr/>
        <a:lstStyle/>
        <a:p>
          <a:endParaRPr lang="en-US"/>
        </a:p>
      </dgm:t>
    </dgm:pt>
    <dgm:pt modelId="{85CF1D5F-6D97-4DB9-980B-39170CE1A2DA}" type="sibTrans" cxnId="{739D0803-041A-4593-A320-89DDDAEB8C06}">
      <dgm:prSet/>
      <dgm:spPr/>
      <dgm:t>
        <a:bodyPr/>
        <a:lstStyle/>
        <a:p>
          <a:endParaRPr lang="en-US"/>
        </a:p>
      </dgm:t>
    </dgm:pt>
    <dgm:pt modelId="{235275A4-7B4B-489D-B326-9A8AFD167971}">
      <dgm:prSet/>
      <dgm:spPr/>
      <dgm:t>
        <a:bodyPr/>
        <a:lstStyle/>
        <a:p>
          <a:r>
            <a:rPr lang="en-US"/>
            <a:t>Patty Collar – Community Hub Manager &amp; Counsellor</a:t>
          </a:r>
        </a:p>
      </dgm:t>
    </dgm:pt>
    <dgm:pt modelId="{530C0420-2783-4B58-9443-F8DB124DCEB0}" type="parTrans" cxnId="{7754538F-05AF-4609-9224-DB8E681A3914}">
      <dgm:prSet/>
      <dgm:spPr/>
      <dgm:t>
        <a:bodyPr/>
        <a:lstStyle/>
        <a:p>
          <a:endParaRPr lang="en-US"/>
        </a:p>
      </dgm:t>
    </dgm:pt>
    <dgm:pt modelId="{720BAE32-85B3-49DC-A2CB-C0C0BC831277}" type="sibTrans" cxnId="{7754538F-05AF-4609-9224-DB8E681A3914}">
      <dgm:prSet/>
      <dgm:spPr/>
      <dgm:t>
        <a:bodyPr/>
        <a:lstStyle/>
        <a:p>
          <a:endParaRPr lang="en-US"/>
        </a:p>
      </dgm:t>
    </dgm:pt>
    <dgm:pt modelId="{B4F84586-F4CA-4C98-A08D-A37529AC6348}">
      <dgm:prSet/>
      <dgm:spPr/>
      <dgm:t>
        <a:bodyPr/>
        <a:lstStyle/>
        <a:p>
          <a:r>
            <a:rPr lang="en-US"/>
            <a:t>Natalie Starr – Community Hub Abortion Care Counsellor</a:t>
          </a:r>
        </a:p>
      </dgm:t>
    </dgm:pt>
    <dgm:pt modelId="{49565FA3-37D6-4FA0-A592-910D91295F3A}" type="parTrans" cxnId="{B929C71D-3EF5-423F-8E0B-6C76A4F46107}">
      <dgm:prSet/>
      <dgm:spPr/>
      <dgm:t>
        <a:bodyPr/>
        <a:lstStyle/>
        <a:p>
          <a:endParaRPr lang="en-US"/>
        </a:p>
      </dgm:t>
    </dgm:pt>
    <dgm:pt modelId="{DDDC7153-1A79-4950-A6B6-824161CCBE35}" type="sibTrans" cxnId="{B929C71D-3EF5-423F-8E0B-6C76A4F46107}">
      <dgm:prSet/>
      <dgm:spPr/>
      <dgm:t>
        <a:bodyPr/>
        <a:lstStyle/>
        <a:p>
          <a:endParaRPr lang="en-US"/>
        </a:p>
      </dgm:t>
    </dgm:pt>
    <dgm:pt modelId="{7135BD47-6A5D-4C39-BD8E-55D2F10629F1}">
      <dgm:prSet/>
      <dgm:spPr/>
      <dgm:t>
        <a:bodyPr/>
        <a:lstStyle/>
        <a:p>
          <a:r>
            <a:rPr lang="en-US"/>
            <a:t>Belinda Starr – Women's Advocate</a:t>
          </a:r>
        </a:p>
      </dgm:t>
    </dgm:pt>
    <dgm:pt modelId="{D8A12B0F-142D-46F0-A69A-61ACD4552B3C}" type="parTrans" cxnId="{5947DB10-7A75-49C3-B3F9-E67137BF72B2}">
      <dgm:prSet/>
      <dgm:spPr/>
      <dgm:t>
        <a:bodyPr/>
        <a:lstStyle/>
        <a:p>
          <a:endParaRPr lang="en-US"/>
        </a:p>
      </dgm:t>
    </dgm:pt>
    <dgm:pt modelId="{BD09A937-25BD-46FA-A91B-55260AD75C8D}" type="sibTrans" cxnId="{5947DB10-7A75-49C3-B3F9-E67137BF72B2}">
      <dgm:prSet/>
      <dgm:spPr/>
      <dgm:t>
        <a:bodyPr/>
        <a:lstStyle/>
        <a:p>
          <a:endParaRPr lang="en-US"/>
        </a:p>
      </dgm:t>
    </dgm:pt>
    <dgm:pt modelId="{51B647A7-CBEE-49B8-86D4-D5784EB84952}" type="pres">
      <dgm:prSet presAssocID="{653A66F0-0933-4C5B-B200-14CD4E838DAD}" presName="linear" presStyleCnt="0">
        <dgm:presLayoutVars>
          <dgm:animLvl val="lvl"/>
          <dgm:resizeHandles val="exact"/>
        </dgm:presLayoutVars>
      </dgm:prSet>
      <dgm:spPr/>
    </dgm:pt>
    <dgm:pt modelId="{763A43AF-0690-41E0-893D-705DE4EFD619}" type="pres">
      <dgm:prSet presAssocID="{B5F54679-69CF-4CD7-A643-E191E7425DFD}" presName="parentText" presStyleLbl="node1" presStyleIdx="0" presStyleCnt="9">
        <dgm:presLayoutVars>
          <dgm:chMax val="0"/>
          <dgm:bulletEnabled val="1"/>
        </dgm:presLayoutVars>
      </dgm:prSet>
      <dgm:spPr/>
    </dgm:pt>
    <dgm:pt modelId="{C9BB1DA3-CC97-4397-BA8C-1F51264FC944}" type="pres">
      <dgm:prSet presAssocID="{1D5DD9C6-95F5-4120-8E58-299E802F9A0E}" presName="spacer" presStyleCnt="0"/>
      <dgm:spPr/>
    </dgm:pt>
    <dgm:pt modelId="{FA0723BA-286F-4C95-8356-62065A44FED8}" type="pres">
      <dgm:prSet presAssocID="{ACBD7124-5144-4037-B11B-0C4667B165F5}" presName="parentText" presStyleLbl="node1" presStyleIdx="1" presStyleCnt="9">
        <dgm:presLayoutVars>
          <dgm:chMax val="0"/>
          <dgm:bulletEnabled val="1"/>
        </dgm:presLayoutVars>
      </dgm:prSet>
      <dgm:spPr/>
    </dgm:pt>
    <dgm:pt modelId="{BBE4D64A-1F7B-43BC-A255-86B16972AF71}" type="pres">
      <dgm:prSet presAssocID="{07D293D7-0C38-479F-BC1D-D28287BF917D}" presName="spacer" presStyleCnt="0"/>
      <dgm:spPr/>
    </dgm:pt>
    <dgm:pt modelId="{0E882737-1B8B-48C7-8115-B9517733E848}" type="pres">
      <dgm:prSet presAssocID="{A6E27597-4D28-49B2-A8AC-87749E8A7ECE}" presName="parentText" presStyleLbl="node1" presStyleIdx="2" presStyleCnt="9">
        <dgm:presLayoutVars>
          <dgm:chMax val="0"/>
          <dgm:bulletEnabled val="1"/>
        </dgm:presLayoutVars>
      </dgm:prSet>
      <dgm:spPr/>
    </dgm:pt>
    <dgm:pt modelId="{4CC2E0F4-7692-4EC9-9ECD-74F05D1691BB}" type="pres">
      <dgm:prSet presAssocID="{0B674282-A7AA-4980-AE5B-ADD1D4CB5216}" presName="spacer" presStyleCnt="0"/>
      <dgm:spPr/>
    </dgm:pt>
    <dgm:pt modelId="{3DDA35DE-1FA6-4E1B-B562-096E30D46DF5}" type="pres">
      <dgm:prSet presAssocID="{5A5B3921-2897-433B-A4DD-E1264DC4062E}" presName="parentText" presStyleLbl="node1" presStyleIdx="3" presStyleCnt="9">
        <dgm:presLayoutVars>
          <dgm:chMax val="0"/>
          <dgm:bulletEnabled val="1"/>
        </dgm:presLayoutVars>
      </dgm:prSet>
      <dgm:spPr/>
    </dgm:pt>
    <dgm:pt modelId="{97EAC769-573E-44F8-AE1C-E0D3756CF0C0}" type="pres">
      <dgm:prSet presAssocID="{930BE128-91AA-4E6F-BBF7-55FF60748C4A}" presName="spacer" presStyleCnt="0"/>
      <dgm:spPr/>
    </dgm:pt>
    <dgm:pt modelId="{EFC2AC02-E770-49D9-AF48-894E9C547DCB}" type="pres">
      <dgm:prSet presAssocID="{09715FFC-18E4-4D22-8B0A-9ACDADA4BF12}" presName="parentText" presStyleLbl="node1" presStyleIdx="4" presStyleCnt="9">
        <dgm:presLayoutVars>
          <dgm:chMax val="0"/>
          <dgm:bulletEnabled val="1"/>
        </dgm:presLayoutVars>
      </dgm:prSet>
      <dgm:spPr/>
    </dgm:pt>
    <dgm:pt modelId="{D0646FEA-45EB-452F-A9AE-B2D90640966E}" type="pres">
      <dgm:prSet presAssocID="{74F519FD-E1A6-4E9F-BD94-E6AE4C6BAC37}" presName="spacer" presStyleCnt="0"/>
      <dgm:spPr/>
    </dgm:pt>
    <dgm:pt modelId="{C8F84044-1665-4A75-B618-731C244907F1}" type="pres">
      <dgm:prSet presAssocID="{C0B2A29B-FA48-4DF0-8948-154243E20B6F}" presName="parentText" presStyleLbl="node1" presStyleIdx="5" presStyleCnt="9">
        <dgm:presLayoutVars>
          <dgm:chMax val="0"/>
          <dgm:bulletEnabled val="1"/>
        </dgm:presLayoutVars>
      </dgm:prSet>
      <dgm:spPr/>
    </dgm:pt>
    <dgm:pt modelId="{FE24E1E1-2674-40B6-90A4-0884FC59DE81}" type="pres">
      <dgm:prSet presAssocID="{85CF1D5F-6D97-4DB9-980B-39170CE1A2DA}" presName="spacer" presStyleCnt="0"/>
      <dgm:spPr/>
    </dgm:pt>
    <dgm:pt modelId="{496AD317-5C2D-467D-8210-ACB4D2438C84}" type="pres">
      <dgm:prSet presAssocID="{235275A4-7B4B-489D-B326-9A8AFD167971}" presName="parentText" presStyleLbl="node1" presStyleIdx="6" presStyleCnt="9">
        <dgm:presLayoutVars>
          <dgm:chMax val="0"/>
          <dgm:bulletEnabled val="1"/>
        </dgm:presLayoutVars>
      </dgm:prSet>
      <dgm:spPr/>
    </dgm:pt>
    <dgm:pt modelId="{7D592746-A99C-4532-A7A7-DD8F8EF87A8C}" type="pres">
      <dgm:prSet presAssocID="{720BAE32-85B3-49DC-A2CB-C0C0BC831277}" presName="spacer" presStyleCnt="0"/>
      <dgm:spPr/>
    </dgm:pt>
    <dgm:pt modelId="{7500E1BF-3D93-489D-9714-702ADCD147F4}" type="pres">
      <dgm:prSet presAssocID="{B4F84586-F4CA-4C98-A08D-A37529AC6348}" presName="parentText" presStyleLbl="node1" presStyleIdx="7" presStyleCnt="9">
        <dgm:presLayoutVars>
          <dgm:chMax val="0"/>
          <dgm:bulletEnabled val="1"/>
        </dgm:presLayoutVars>
      </dgm:prSet>
      <dgm:spPr/>
    </dgm:pt>
    <dgm:pt modelId="{01C330D3-74BD-4CDF-8141-79B666A5AB3F}" type="pres">
      <dgm:prSet presAssocID="{DDDC7153-1A79-4950-A6B6-824161CCBE35}" presName="spacer" presStyleCnt="0"/>
      <dgm:spPr/>
    </dgm:pt>
    <dgm:pt modelId="{9E5777B3-D764-4BC3-AEA5-5EAF7D5C045C}" type="pres">
      <dgm:prSet presAssocID="{7135BD47-6A5D-4C39-BD8E-55D2F10629F1}" presName="parentText" presStyleLbl="node1" presStyleIdx="8" presStyleCnt="9">
        <dgm:presLayoutVars>
          <dgm:chMax val="0"/>
          <dgm:bulletEnabled val="1"/>
        </dgm:presLayoutVars>
      </dgm:prSet>
      <dgm:spPr/>
    </dgm:pt>
  </dgm:ptLst>
  <dgm:cxnLst>
    <dgm:cxn modelId="{233BDE00-D463-472C-8E04-02C51654186A}" srcId="{653A66F0-0933-4C5B-B200-14CD4E838DAD}" destId="{09715FFC-18E4-4D22-8B0A-9ACDADA4BF12}" srcOrd="4" destOrd="0" parTransId="{734B5E8E-094C-4F16-B67C-71862CC282F3}" sibTransId="{74F519FD-E1A6-4E9F-BD94-E6AE4C6BAC37}"/>
    <dgm:cxn modelId="{739D0803-041A-4593-A320-89DDDAEB8C06}" srcId="{653A66F0-0933-4C5B-B200-14CD4E838DAD}" destId="{C0B2A29B-FA48-4DF0-8948-154243E20B6F}" srcOrd="5" destOrd="0" parTransId="{1757646F-6DF8-4907-B352-E2FD3E27044C}" sibTransId="{85CF1D5F-6D97-4DB9-980B-39170CE1A2DA}"/>
    <dgm:cxn modelId="{5947DB10-7A75-49C3-B3F9-E67137BF72B2}" srcId="{653A66F0-0933-4C5B-B200-14CD4E838DAD}" destId="{7135BD47-6A5D-4C39-BD8E-55D2F10629F1}" srcOrd="8" destOrd="0" parTransId="{D8A12B0F-142D-46F0-A69A-61ACD4552B3C}" sibTransId="{BD09A937-25BD-46FA-A91B-55260AD75C8D}"/>
    <dgm:cxn modelId="{A2BA3D15-FB53-4B85-BA7A-A7CA97F73D61}" type="presOf" srcId="{09715FFC-18E4-4D22-8B0A-9ACDADA4BF12}" destId="{EFC2AC02-E770-49D9-AF48-894E9C547DCB}" srcOrd="0" destOrd="0" presId="urn:microsoft.com/office/officeart/2005/8/layout/vList2"/>
    <dgm:cxn modelId="{B929C71D-3EF5-423F-8E0B-6C76A4F46107}" srcId="{653A66F0-0933-4C5B-B200-14CD4E838DAD}" destId="{B4F84586-F4CA-4C98-A08D-A37529AC6348}" srcOrd="7" destOrd="0" parTransId="{49565FA3-37D6-4FA0-A592-910D91295F3A}" sibTransId="{DDDC7153-1A79-4950-A6B6-824161CCBE35}"/>
    <dgm:cxn modelId="{650B0122-892B-4351-B3F5-28EFFA095BB3}" srcId="{653A66F0-0933-4C5B-B200-14CD4E838DAD}" destId="{A6E27597-4D28-49B2-A8AC-87749E8A7ECE}" srcOrd="2" destOrd="0" parTransId="{4866CF2E-3D12-4AF1-AB01-65A9BF972FF5}" sibTransId="{0B674282-A7AA-4980-AE5B-ADD1D4CB5216}"/>
    <dgm:cxn modelId="{89D1AA63-A4FA-4A7E-8BF2-5294EDBF8351}" type="presOf" srcId="{C0B2A29B-FA48-4DF0-8948-154243E20B6F}" destId="{C8F84044-1665-4A75-B618-731C244907F1}" srcOrd="0" destOrd="0" presId="urn:microsoft.com/office/officeart/2005/8/layout/vList2"/>
    <dgm:cxn modelId="{1397A045-99FC-43B3-89F5-5D8774B79877}" type="presOf" srcId="{5A5B3921-2897-433B-A4DD-E1264DC4062E}" destId="{3DDA35DE-1FA6-4E1B-B562-096E30D46DF5}" srcOrd="0" destOrd="0" presId="urn:microsoft.com/office/officeart/2005/8/layout/vList2"/>
    <dgm:cxn modelId="{FE961276-4291-41F5-9B0B-B67EC44AB0EA}" srcId="{653A66F0-0933-4C5B-B200-14CD4E838DAD}" destId="{5A5B3921-2897-433B-A4DD-E1264DC4062E}" srcOrd="3" destOrd="0" parTransId="{7D6C4A38-6677-485B-84A7-1C2E0B82C46D}" sibTransId="{930BE128-91AA-4E6F-BBF7-55FF60748C4A}"/>
    <dgm:cxn modelId="{7E6C5059-9178-4104-A1F6-5EFD5FA5AEBA}" type="presOf" srcId="{B5F54679-69CF-4CD7-A643-E191E7425DFD}" destId="{763A43AF-0690-41E0-893D-705DE4EFD619}" srcOrd="0" destOrd="0" presId="urn:microsoft.com/office/officeart/2005/8/layout/vList2"/>
    <dgm:cxn modelId="{76F97280-E521-4E3D-89B1-411B14C08531}" type="presOf" srcId="{653A66F0-0933-4C5B-B200-14CD4E838DAD}" destId="{51B647A7-CBEE-49B8-86D4-D5784EB84952}" srcOrd="0" destOrd="0" presId="urn:microsoft.com/office/officeart/2005/8/layout/vList2"/>
    <dgm:cxn modelId="{7754538F-05AF-4609-9224-DB8E681A3914}" srcId="{653A66F0-0933-4C5B-B200-14CD4E838DAD}" destId="{235275A4-7B4B-489D-B326-9A8AFD167971}" srcOrd="6" destOrd="0" parTransId="{530C0420-2783-4B58-9443-F8DB124DCEB0}" sibTransId="{720BAE32-85B3-49DC-A2CB-C0C0BC831277}"/>
    <dgm:cxn modelId="{4A44C095-BA98-4466-B748-3D8AF9CA3C89}" type="presOf" srcId="{ACBD7124-5144-4037-B11B-0C4667B165F5}" destId="{FA0723BA-286F-4C95-8356-62065A44FED8}" srcOrd="0" destOrd="0" presId="urn:microsoft.com/office/officeart/2005/8/layout/vList2"/>
    <dgm:cxn modelId="{82469CA9-918A-4F8F-9C8D-3E52461FC21A}" srcId="{653A66F0-0933-4C5B-B200-14CD4E838DAD}" destId="{B5F54679-69CF-4CD7-A643-E191E7425DFD}" srcOrd="0" destOrd="0" parTransId="{39BDA0AC-0632-4CBD-AA32-FBEF32EF9ED3}" sibTransId="{1D5DD9C6-95F5-4120-8E58-299E802F9A0E}"/>
    <dgm:cxn modelId="{15E99CC1-32E4-4AA8-85C7-827464E2CCC8}" type="presOf" srcId="{235275A4-7B4B-489D-B326-9A8AFD167971}" destId="{496AD317-5C2D-467D-8210-ACB4D2438C84}" srcOrd="0" destOrd="0" presId="urn:microsoft.com/office/officeart/2005/8/layout/vList2"/>
    <dgm:cxn modelId="{D704C3CF-6581-4221-A18B-30A1543F9F9D}" type="presOf" srcId="{A6E27597-4D28-49B2-A8AC-87749E8A7ECE}" destId="{0E882737-1B8B-48C7-8115-B9517733E848}" srcOrd="0" destOrd="0" presId="urn:microsoft.com/office/officeart/2005/8/layout/vList2"/>
    <dgm:cxn modelId="{1DC675D5-EDAC-4BBE-BAA1-0EA50DB036C7}" type="presOf" srcId="{B4F84586-F4CA-4C98-A08D-A37529AC6348}" destId="{7500E1BF-3D93-489D-9714-702ADCD147F4}" srcOrd="0" destOrd="0" presId="urn:microsoft.com/office/officeart/2005/8/layout/vList2"/>
    <dgm:cxn modelId="{CE90C7D5-63AF-4EC1-B5D3-88D57C2FEBE4}" type="presOf" srcId="{7135BD47-6A5D-4C39-BD8E-55D2F10629F1}" destId="{9E5777B3-D764-4BC3-AEA5-5EAF7D5C045C}" srcOrd="0" destOrd="0" presId="urn:microsoft.com/office/officeart/2005/8/layout/vList2"/>
    <dgm:cxn modelId="{FDDBB9E1-6F4A-417C-B480-FF016A4DA952}" srcId="{653A66F0-0933-4C5B-B200-14CD4E838DAD}" destId="{ACBD7124-5144-4037-B11B-0C4667B165F5}" srcOrd="1" destOrd="0" parTransId="{A00FEE49-EA5A-4ECA-8C0D-3C25C2AF54C7}" sibTransId="{07D293D7-0C38-479F-BC1D-D28287BF917D}"/>
    <dgm:cxn modelId="{B9D074C7-A79D-499B-B646-459D67CD4207}" type="presParOf" srcId="{51B647A7-CBEE-49B8-86D4-D5784EB84952}" destId="{763A43AF-0690-41E0-893D-705DE4EFD619}" srcOrd="0" destOrd="0" presId="urn:microsoft.com/office/officeart/2005/8/layout/vList2"/>
    <dgm:cxn modelId="{B61EFC27-B459-4347-9D96-45BBDA0088D2}" type="presParOf" srcId="{51B647A7-CBEE-49B8-86D4-D5784EB84952}" destId="{C9BB1DA3-CC97-4397-BA8C-1F51264FC944}" srcOrd="1" destOrd="0" presId="urn:microsoft.com/office/officeart/2005/8/layout/vList2"/>
    <dgm:cxn modelId="{A256AF3C-222F-4F46-9DC5-EDF177949D50}" type="presParOf" srcId="{51B647A7-CBEE-49B8-86D4-D5784EB84952}" destId="{FA0723BA-286F-4C95-8356-62065A44FED8}" srcOrd="2" destOrd="0" presId="urn:microsoft.com/office/officeart/2005/8/layout/vList2"/>
    <dgm:cxn modelId="{3C79CFFE-0D77-4899-84FB-8A04284695A1}" type="presParOf" srcId="{51B647A7-CBEE-49B8-86D4-D5784EB84952}" destId="{BBE4D64A-1F7B-43BC-A255-86B16972AF71}" srcOrd="3" destOrd="0" presId="urn:microsoft.com/office/officeart/2005/8/layout/vList2"/>
    <dgm:cxn modelId="{59CE6023-7C64-43EF-A536-1121C128FC28}" type="presParOf" srcId="{51B647A7-CBEE-49B8-86D4-D5784EB84952}" destId="{0E882737-1B8B-48C7-8115-B9517733E848}" srcOrd="4" destOrd="0" presId="urn:microsoft.com/office/officeart/2005/8/layout/vList2"/>
    <dgm:cxn modelId="{50EE114A-2C58-49B9-B7A3-6455B1616248}" type="presParOf" srcId="{51B647A7-CBEE-49B8-86D4-D5784EB84952}" destId="{4CC2E0F4-7692-4EC9-9ECD-74F05D1691BB}" srcOrd="5" destOrd="0" presId="urn:microsoft.com/office/officeart/2005/8/layout/vList2"/>
    <dgm:cxn modelId="{FB641F4F-226B-4766-A629-ED7F9C634519}" type="presParOf" srcId="{51B647A7-CBEE-49B8-86D4-D5784EB84952}" destId="{3DDA35DE-1FA6-4E1B-B562-096E30D46DF5}" srcOrd="6" destOrd="0" presId="urn:microsoft.com/office/officeart/2005/8/layout/vList2"/>
    <dgm:cxn modelId="{C8370B94-AE8A-46A6-B108-3EADA4626D16}" type="presParOf" srcId="{51B647A7-CBEE-49B8-86D4-D5784EB84952}" destId="{97EAC769-573E-44F8-AE1C-E0D3756CF0C0}" srcOrd="7" destOrd="0" presId="urn:microsoft.com/office/officeart/2005/8/layout/vList2"/>
    <dgm:cxn modelId="{1C729891-BEE0-44E6-9A40-4C5F57FDA5DB}" type="presParOf" srcId="{51B647A7-CBEE-49B8-86D4-D5784EB84952}" destId="{EFC2AC02-E770-49D9-AF48-894E9C547DCB}" srcOrd="8" destOrd="0" presId="urn:microsoft.com/office/officeart/2005/8/layout/vList2"/>
    <dgm:cxn modelId="{EABBF490-2471-4975-98B8-E81008BE844D}" type="presParOf" srcId="{51B647A7-CBEE-49B8-86D4-D5784EB84952}" destId="{D0646FEA-45EB-452F-A9AE-B2D90640966E}" srcOrd="9" destOrd="0" presId="urn:microsoft.com/office/officeart/2005/8/layout/vList2"/>
    <dgm:cxn modelId="{BCE18DD4-6D02-4C5F-B36A-5C5E9B664C67}" type="presParOf" srcId="{51B647A7-CBEE-49B8-86D4-D5784EB84952}" destId="{C8F84044-1665-4A75-B618-731C244907F1}" srcOrd="10" destOrd="0" presId="urn:microsoft.com/office/officeart/2005/8/layout/vList2"/>
    <dgm:cxn modelId="{552C679A-F81E-4ADD-82C6-8369EC4B8346}" type="presParOf" srcId="{51B647A7-CBEE-49B8-86D4-D5784EB84952}" destId="{FE24E1E1-2674-40B6-90A4-0884FC59DE81}" srcOrd="11" destOrd="0" presId="urn:microsoft.com/office/officeart/2005/8/layout/vList2"/>
    <dgm:cxn modelId="{B5CC7C9A-8B85-4136-9583-FC5A56483F4D}" type="presParOf" srcId="{51B647A7-CBEE-49B8-86D4-D5784EB84952}" destId="{496AD317-5C2D-467D-8210-ACB4D2438C84}" srcOrd="12" destOrd="0" presId="urn:microsoft.com/office/officeart/2005/8/layout/vList2"/>
    <dgm:cxn modelId="{295FB3AA-69DB-4624-BCB6-78DE76F3F922}" type="presParOf" srcId="{51B647A7-CBEE-49B8-86D4-D5784EB84952}" destId="{7D592746-A99C-4532-A7A7-DD8F8EF87A8C}" srcOrd="13" destOrd="0" presId="urn:microsoft.com/office/officeart/2005/8/layout/vList2"/>
    <dgm:cxn modelId="{5455D88B-E1A6-431E-B381-E8294572E42D}" type="presParOf" srcId="{51B647A7-CBEE-49B8-86D4-D5784EB84952}" destId="{7500E1BF-3D93-489D-9714-702ADCD147F4}" srcOrd="14" destOrd="0" presId="urn:microsoft.com/office/officeart/2005/8/layout/vList2"/>
    <dgm:cxn modelId="{0A13A9C9-7379-438B-84CE-F08C8FE28875}" type="presParOf" srcId="{51B647A7-CBEE-49B8-86D4-D5784EB84952}" destId="{01C330D3-74BD-4CDF-8141-79B666A5AB3F}" srcOrd="15" destOrd="0" presId="urn:microsoft.com/office/officeart/2005/8/layout/vList2"/>
    <dgm:cxn modelId="{2748A0B9-A634-4083-83B9-B193C04B1708}" type="presParOf" srcId="{51B647A7-CBEE-49B8-86D4-D5784EB84952}" destId="{9E5777B3-D764-4BC3-AEA5-5EAF7D5C045C}"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DE0976-2D3E-46C2-950D-49DE6E31324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94C4C9D-8D60-49F4-AF7A-E3D0AAB3467C}">
      <dgm:prSet/>
      <dgm:spPr/>
      <dgm:t>
        <a:bodyPr/>
        <a:lstStyle/>
        <a:p>
          <a:r>
            <a:rPr lang="en-US"/>
            <a:t>Debra Hurr – Domestic Violence Counsellor</a:t>
          </a:r>
        </a:p>
      </dgm:t>
    </dgm:pt>
    <dgm:pt modelId="{2E98598A-9640-4C49-BC97-9CAC489484B6}" type="parTrans" cxnId="{2486592D-78AD-4CE3-A47B-DC6B2F652FF5}">
      <dgm:prSet/>
      <dgm:spPr/>
      <dgm:t>
        <a:bodyPr/>
        <a:lstStyle/>
        <a:p>
          <a:endParaRPr lang="en-US"/>
        </a:p>
      </dgm:t>
    </dgm:pt>
    <dgm:pt modelId="{CFF7A3E3-AB72-4888-8213-3135022E9C9E}" type="sibTrans" cxnId="{2486592D-78AD-4CE3-A47B-DC6B2F652FF5}">
      <dgm:prSet/>
      <dgm:spPr/>
      <dgm:t>
        <a:bodyPr/>
        <a:lstStyle/>
        <a:p>
          <a:endParaRPr lang="en-US"/>
        </a:p>
      </dgm:t>
    </dgm:pt>
    <dgm:pt modelId="{F2C625B0-C620-4D61-9DBB-7A4D50D1F29F}">
      <dgm:prSet/>
      <dgm:spPr/>
      <dgm:t>
        <a:bodyPr/>
        <a:lstStyle/>
        <a:p>
          <a:r>
            <a:rPr lang="en-US"/>
            <a:t>Helena George – Financial Tech</a:t>
          </a:r>
        </a:p>
      </dgm:t>
    </dgm:pt>
    <dgm:pt modelId="{1DF523DA-CB1C-4CCA-BA84-EB5AC1FB10B8}" type="parTrans" cxnId="{7A6CBB56-9D8E-45A1-89BA-BDD32B780B19}">
      <dgm:prSet/>
      <dgm:spPr/>
      <dgm:t>
        <a:bodyPr/>
        <a:lstStyle/>
        <a:p>
          <a:endParaRPr lang="en-US"/>
        </a:p>
      </dgm:t>
    </dgm:pt>
    <dgm:pt modelId="{191C855E-6EAE-448C-8E80-6B38DDDE17E4}" type="sibTrans" cxnId="{7A6CBB56-9D8E-45A1-89BA-BDD32B780B19}">
      <dgm:prSet/>
      <dgm:spPr/>
      <dgm:t>
        <a:bodyPr/>
        <a:lstStyle/>
        <a:p>
          <a:endParaRPr lang="en-US"/>
        </a:p>
      </dgm:t>
    </dgm:pt>
    <dgm:pt modelId="{3A05D09F-1054-4275-A5A8-E33AC4334B33}">
      <dgm:prSet/>
      <dgm:spPr/>
      <dgm:t>
        <a:bodyPr/>
        <a:lstStyle/>
        <a:p>
          <a:r>
            <a:rPr lang="en-US"/>
            <a:t>Geogina Lime – Head Chef</a:t>
          </a:r>
        </a:p>
      </dgm:t>
    </dgm:pt>
    <dgm:pt modelId="{FC77CB07-B395-4C53-A5E2-3BF9A391EC2D}" type="parTrans" cxnId="{540C3182-7929-4D8F-B71D-0A9C5CA6EAB4}">
      <dgm:prSet/>
      <dgm:spPr/>
      <dgm:t>
        <a:bodyPr/>
        <a:lstStyle/>
        <a:p>
          <a:endParaRPr lang="en-US"/>
        </a:p>
      </dgm:t>
    </dgm:pt>
    <dgm:pt modelId="{36ABFEF7-C829-4F66-962D-4BF84B095833}" type="sibTrans" cxnId="{540C3182-7929-4D8F-B71D-0A9C5CA6EAB4}">
      <dgm:prSet/>
      <dgm:spPr/>
      <dgm:t>
        <a:bodyPr/>
        <a:lstStyle/>
        <a:p>
          <a:endParaRPr lang="en-US"/>
        </a:p>
      </dgm:t>
    </dgm:pt>
    <dgm:pt modelId="{6098C64E-A0C6-4968-9392-A1E7C2229837}">
      <dgm:prSet/>
      <dgm:spPr/>
      <dgm:t>
        <a:bodyPr/>
        <a:lstStyle/>
        <a:p>
          <a:r>
            <a:rPr lang="en-US"/>
            <a:t>Leanne Henry – Kindergarten to Grade 3 Teacher</a:t>
          </a:r>
        </a:p>
      </dgm:t>
    </dgm:pt>
    <dgm:pt modelId="{250A5403-FBDD-4D94-AA91-04B03832A656}" type="parTrans" cxnId="{2CB5F9B5-9B16-437A-88FE-EFC2D5453583}">
      <dgm:prSet/>
      <dgm:spPr/>
      <dgm:t>
        <a:bodyPr/>
        <a:lstStyle/>
        <a:p>
          <a:endParaRPr lang="en-US"/>
        </a:p>
      </dgm:t>
    </dgm:pt>
    <dgm:pt modelId="{3FA6C745-81D7-47B6-BA37-DE83EE60232A}" type="sibTrans" cxnId="{2CB5F9B5-9B16-437A-88FE-EFC2D5453583}">
      <dgm:prSet/>
      <dgm:spPr/>
      <dgm:t>
        <a:bodyPr/>
        <a:lstStyle/>
        <a:p>
          <a:endParaRPr lang="en-US"/>
        </a:p>
      </dgm:t>
    </dgm:pt>
    <dgm:pt modelId="{B1D0E563-3C9F-4EC0-8310-0E0DFD3215FF}">
      <dgm:prSet/>
      <dgm:spPr/>
      <dgm:t>
        <a:bodyPr/>
        <a:lstStyle/>
        <a:p>
          <a:r>
            <a:rPr lang="en-US"/>
            <a:t>Kelsey Bee – Kindergarten to Grade 3 Teacher</a:t>
          </a:r>
        </a:p>
      </dgm:t>
    </dgm:pt>
    <dgm:pt modelId="{9387D4E7-E9E8-4B14-9E64-99679B0280BC}" type="parTrans" cxnId="{E9A653FD-9564-46FF-A7FB-213D45DD9B76}">
      <dgm:prSet/>
      <dgm:spPr/>
      <dgm:t>
        <a:bodyPr/>
        <a:lstStyle/>
        <a:p>
          <a:endParaRPr lang="en-US"/>
        </a:p>
      </dgm:t>
    </dgm:pt>
    <dgm:pt modelId="{29F4A841-8833-4CA5-9C9A-F0FF726060CC}" type="sibTrans" cxnId="{E9A653FD-9564-46FF-A7FB-213D45DD9B76}">
      <dgm:prSet/>
      <dgm:spPr/>
      <dgm:t>
        <a:bodyPr/>
        <a:lstStyle/>
        <a:p>
          <a:endParaRPr lang="en-US"/>
        </a:p>
      </dgm:t>
    </dgm:pt>
    <dgm:pt modelId="{D5C7F199-2C19-4B2A-A66F-C1CB63CC7237}">
      <dgm:prSet/>
      <dgm:spPr/>
      <dgm:t>
        <a:bodyPr/>
        <a:lstStyle/>
        <a:p>
          <a:r>
            <a:rPr lang="en-US"/>
            <a:t>Vera Yellow – Grade 4 to Grade 8 Teacher</a:t>
          </a:r>
        </a:p>
      </dgm:t>
    </dgm:pt>
    <dgm:pt modelId="{9BA777FE-E76C-4B9E-88DE-4533209F90FD}" type="parTrans" cxnId="{602E75F8-01E8-4176-B04F-9B129C1FF737}">
      <dgm:prSet/>
      <dgm:spPr/>
      <dgm:t>
        <a:bodyPr/>
        <a:lstStyle/>
        <a:p>
          <a:endParaRPr lang="en-US"/>
        </a:p>
      </dgm:t>
    </dgm:pt>
    <dgm:pt modelId="{E216C11B-6231-4737-87B7-6C71D602E27A}" type="sibTrans" cxnId="{602E75F8-01E8-4176-B04F-9B129C1FF737}">
      <dgm:prSet/>
      <dgm:spPr/>
      <dgm:t>
        <a:bodyPr/>
        <a:lstStyle/>
        <a:p>
          <a:endParaRPr lang="en-US"/>
        </a:p>
      </dgm:t>
    </dgm:pt>
    <dgm:pt modelId="{FBA9B05D-AAC7-4388-AD15-8763135E794C}">
      <dgm:prSet/>
      <dgm:spPr/>
      <dgm:t>
        <a:bodyPr/>
        <a:lstStyle/>
        <a:p>
          <a:r>
            <a:rPr lang="en-US"/>
            <a:t>Wendy Farr – Grade 9 to Grade 12 Teacher</a:t>
          </a:r>
        </a:p>
      </dgm:t>
    </dgm:pt>
    <dgm:pt modelId="{2D71A7D0-CE76-4241-A3E1-F2776373CB91}" type="parTrans" cxnId="{66B10B32-BD3A-4303-A600-BFE6A4BEFEC0}">
      <dgm:prSet/>
      <dgm:spPr/>
      <dgm:t>
        <a:bodyPr/>
        <a:lstStyle/>
        <a:p>
          <a:endParaRPr lang="en-US"/>
        </a:p>
      </dgm:t>
    </dgm:pt>
    <dgm:pt modelId="{48F50C9D-D226-4ACC-927E-0441BFB58ABF}" type="sibTrans" cxnId="{66B10B32-BD3A-4303-A600-BFE6A4BEFEC0}">
      <dgm:prSet/>
      <dgm:spPr/>
      <dgm:t>
        <a:bodyPr/>
        <a:lstStyle/>
        <a:p>
          <a:endParaRPr lang="en-US"/>
        </a:p>
      </dgm:t>
    </dgm:pt>
    <dgm:pt modelId="{5CF0DD68-392D-4254-83AB-7B851CE6D509}">
      <dgm:prSet/>
      <dgm:spPr/>
      <dgm:t>
        <a:bodyPr/>
        <a:lstStyle/>
        <a:p>
          <a:r>
            <a:rPr lang="en-US"/>
            <a:t>Janessa Week – Teacher Relief</a:t>
          </a:r>
        </a:p>
      </dgm:t>
    </dgm:pt>
    <dgm:pt modelId="{784D3672-8A6F-457E-BD83-7F349D0251DD}" type="parTrans" cxnId="{135EBB13-F42B-48FD-88A3-0AD457B75F60}">
      <dgm:prSet/>
      <dgm:spPr/>
      <dgm:t>
        <a:bodyPr/>
        <a:lstStyle/>
        <a:p>
          <a:endParaRPr lang="en-US"/>
        </a:p>
      </dgm:t>
    </dgm:pt>
    <dgm:pt modelId="{ADD090CB-00FD-4D47-972B-EC33E29CC0CD}" type="sibTrans" cxnId="{135EBB13-F42B-48FD-88A3-0AD457B75F60}">
      <dgm:prSet/>
      <dgm:spPr/>
      <dgm:t>
        <a:bodyPr/>
        <a:lstStyle/>
        <a:p>
          <a:endParaRPr lang="en-US"/>
        </a:p>
      </dgm:t>
    </dgm:pt>
    <dgm:pt modelId="{151B79AA-1C97-4F29-B699-D5983A17587C}" type="pres">
      <dgm:prSet presAssocID="{84DE0976-2D3E-46C2-950D-49DE6E31324C}" presName="linear" presStyleCnt="0">
        <dgm:presLayoutVars>
          <dgm:animLvl val="lvl"/>
          <dgm:resizeHandles val="exact"/>
        </dgm:presLayoutVars>
      </dgm:prSet>
      <dgm:spPr/>
    </dgm:pt>
    <dgm:pt modelId="{91246F64-84B5-4874-ACE6-A5A9B7815495}" type="pres">
      <dgm:prSet presAssocID="{494C4C9D-8D60-49F4-AF7A-E3D0AAB3467C}" presName="parentText" presStyleLbl="node1" presStyleIdx="0" presStyleCnt="8">
        <dgm:presLayoutVars>
          <dgm:chMax val="0"/>
          <dgm:bulletEnabled val="1"/>
        </dgm:presLayoutVars>
      </dgm:prSet>
      <dgm:spPr/>
    </dgm:pt>
    <dgm:pt modelId="{200EDDCC-3716-47CF-BBD1-D7E78A83E3E7}" type="pres">
      <dgm:prSet presAssocID="{CFF7A3E3-AB72-4888-8213-3135022E9C9E}" presName="spacer" presStyleCnt="0"/>
      <dgm:spPr/>
    </dgm:pt>
    <dgm:pt modelId="{79518BBA-DC4D-4552-853D-CA6322BCE9C8}" type="pres">
      <dgm:prSet presAssocID="{F2C625B0-C620-4D61-9DBB-7A4D50D1F29F}" presName="parentText" presStyleLbl="node1" presStyleIdx="1" presStyleCnt="8">
        <dgm:presLayoutVars>
          <dgm:chMax val="0"/>
          <dgm:bulletEnabled val="1"/>
        </dgm:presLayoutVars>
      </dgm:prSet>
      <dgm:spPr/>
    </dgm:pt>
    <dgm:pt modelId="{D7A00A37-5300-42E4-AECB-43B50A7114CD}" type="pres">
      <dgm:prSet presAssocID="{191C855E-6EAE-448C-8E80-6B38DDDE17E4}" presName="spacer" presStyleCnt="0"/>
      <dgm:spPr/>
    </dgm:pt>
    <dgm:pt modelId="{85A3DF24-266A-4A23-963D-DD75B15D1881}" type="pres">
      <dgm:prSet presAssocID="{3A05D09F-1054-4275-A5A8-E33AC4334B33}" presName="parentText" presStyleLbl="node1" presStyleIdx="2" presStyleCnt="8">
        <dgm:presLayoutVars>
          <dgm:chMax val="0"/>
          <dgm:bulletEnabled val="1"/>
        </dgm:presLayoutVars>
      </dgm:prSet>
      <dgm:spPr/>
    </dgm:pt>
    <dgm:pt modelId="{8CCD302F-37E2-4444-9A46-146BB0CEB01D}" type="pres">
      <dgm:prSet presAssocID="{36ABFEF7-C829-4F66-962D-4BF84B095833}" presName="spacer" presStyleCnt="0"/>
      <dgm:spPr/>
    </dgm:pt>
    <dgm:pt modelId="{FC432342-754F-4A15-A0EF-467C2650EDEB}" type="pres">
      <dgm:prSet presAssocID="{6098C64E-A0C6-4968-9392-A1E7C2229837}" presName="parentText" presStyleLbl="node1" presStyleIdx="3" presStyleCnt="8">
        <dgm:presLayoutVars>
          <dgm:chMax val="0"/>
          <dgm:bulletEnabled val="1"/>
        </dgm:presLayoutVars>
      </dgm:prSet>
      <dgm:spPr/>
    </dgm:pt>
    <dgm:pt modelId="{8485E192-98B0-40A0-B54C-30C53C17E1AB}" type="pres">
      <dgm:prSet presAssocID="{3FA6C745-81D7-47B6-BA37-DE83EE60232A}" presName="spacer" presStyleCnt="0"/>
      <dgm:spPr/>
    </dgm:pt>
    <dgm:pt modelId="{A69E26E5-57BE-453A-97C9-88F6EDD85452}" type="pres">
      <dgm:prSet presAssocID="{B1D0E563-3C9F-4EC0-8310-0E0DFD3215FF}" presName="parentText" presStyleLbl="node1" presStyleIdx="4" presStyleCnt="8">
        <dgm:presLayoutVars>
          <dgm:chMax val="0"/>
          <dgm:bulletEnabled val="1"/>
        </dgm:presLayoutVars>
      </dgm:prSet>
      <dgm:spPr/>
    </dgm:pt>
    <dgm:pt modelId="{0ED5B986-6B1D-4BAF-A2A9-83C91905D3DE}" type="pres">
      <dgm:prSet presAssocID="{29F4A841-8833-4CA5-9C9A-F0FF726060CC}" presName="spacer" presStyleCnt="0"/>
      <dgm:spPr/>
    </dgm:pt>
    <dgm:pt modelId="{4EF27C76-3255-4CA8-8C67-8F8DEDCAE904}" type="pres">
      <dgm:prSet presAssocID="{D5C7F199-2C19-4B2A-A66F-C1CB63CC7237}" presName="parentText" presStyleLbl="node1" presStyleIdx="5" presStyleCnt="8">
        <dgm:presLayoutVars>
          <dgm:chMax val="0"/>
          <dgm:bulletEnabled val="1"/>
        </dgm:presLayoutVars>
      </dgm:prSet>
      <dgm:spPr/>
    </dgm:pt>
    <dgm:pt modelId="{E87C5088-DD48-46DD-8EED-87F96065DE02}" type="pres">
      <dgm:prSet presAssocID="{E216C11B-6231-4737-87B7-6C71D602E27A}" presName="spacer" presStyleCnt="0"/>
      <dgm:spPr/>
    </dgm:pt>
    <dgm:pt modelId="{B44BC17D-AFD5-46DA-AA47-3E216CDA8AF9}" type="pres">
      <dgm:prSet presAssocID="{FBA9B05D-AAC7-4388-AD15-8763135E794C}" presName="parentText" presStyleLbl="node1" presStyleIdx="6" presStyleCnt="8">
        <dgm:presLayoutVars>
          <dgm:chMax val="0"/>
          <dgm:bulletEnabled val="1"/>
        </dgm:presLayoutVars>
      </dgm:prSet>
      <dgm:spPr/>
    </dgm:pt>
    <dgm:pt modelId="{59E58E1E-D08F-4B33-A60E-FCCAC39A3B5E}" type="pres">
      <dgm:prSet presAssocID="{48F50C9D-D226-4ACC-927E-0441BFB58ABF}" presName="spacer" presStyleCnt="0"/>
      <dgm:spPr/>
    </dgm:pt>
    <dgm:pt modelId="{574A1BEC-6516-44FC-B279-DF0A1070CD71}" type="pres">
      <dgm:prSet presAssocID="{5CF0DD68-392D-4254-83AB-7B851CE6D509}" presName="parentText" presStyleLbl="node1" presStyleIdx="7" presStyleCnt="8">
        <dgm:presLayoutVars>
          <dgm:chMax val="0"/>
          <dgm:bulletEnabled val="1"/>
        </dgm:presLayoutVars>
      </dgm:prSet>
      <dgm:spPr/>
    </dgm:pt>
  </dgm:ptLst>
  <dgm:cxnLst>
    <dgm:cxn modelId="{135EBB13-F42B-48FD-88A3-0AD457B75F60}" srcId="{84DE0976-2D3E-46C2-950D-49DE6E31324C}" destId="{5CF0DD68-392D-4254-83AB-7B851CE6D509}" srcOrd="7" destOrd="0" parTransId="{784D3672-8A6F-457E-BD83-7F349D0251DD}" sibTransId="{ADD090CB-00FD-4D47-972B-EC33E29CC0CD}"/>
    <dgm:cxn modelId="{7ABDDB14-8891-41B3-8BBC-9B32171C7BEB}" type="presOf" srcId="{FBA9B05D-AAC7-4388-AD15-8763135E794C}" destId="{B44BC17D-AFD5-46DA-AA47-3E216CDA8AF9}" srcOrd="0" destOrd="0" presId="urn:microsoft.com/office/officeart/2005/8/layout/vList2"/>
    <dgm:cxn modelId="{19517722-4320-4ECB-9FA3-2CF0754D5041}" type="presOf" srcId="{D5C7F199-2C19-4B2A-A66F-C1CB63CC7237}" destId="{4EF27C76-3255-4CA8-8C67-8F8DEDCAE904}" srcOrd="0" destOrd="0" presId="urn:microsoft.com/office/officeart/2005/8/layout/vList2"/>
    <dgm:cxn modelId="{3EA56C25-B686-4B03-99B4-16C113BFF01B}" type="presOf" srcId="{3A05D09F-1054-4275-A5A8-E33AC4334B33}" destId="{85A3DF24-266A-4A23-963D-DD75B15D1881}" srcOrd="0" destOrd="0" presId="urn:microsoft.com/office/officeart/2005/8/layout/vList2"/>
    <dgm:cxn modelId="{2486592D-78AD-4CE3-A47B-DC6B2F652FF5}" srcId="{84DE0976-2D3E-46C2-950D-49DE6E31324C}" destId="{494C4C9D-8D60-49F4-AF7A-E3D0AAB3467C}" srcOrd="0" destOrd="0" parTransId="{2E98598A-9640-4C49-BC97-9CAC489484B6}" sibTransId="{CFF7A3E3-AB72-4888-8213-3135022E9C9E}"/>
    <dgm:cxn modelId="{66B10B32-BD3A-4303-A600-BFE6A4BEFEC0}" srcId="{84DE0976-2D3E-46C2-950D-49DE6E31324C}" destId="{FBA9B05D-AAC7-4388-AD15-8763135E794C}" srcOrd="6" destOrd="0" parTransId="{2D71A7D0-CE76-4241-A3E1-F2776373CB91}" sibTransId="{48F50C9D-D226-4ACC-927E-0441BFB58ABF}"/>
    <dgm:cxn modelId="{7A6CBB56-9D8E-45A1-89BA-BDD32B780B19}" srcId="{84DE0976-2D3E-46C2-950D-49DE6E31324C}" destId="{F2C625B0-C620-4D61-9DBB-7A4D50D1F29F}" srcOrd="1" destOrd="0" parTransId="{1DF523DA-CB1C-4CCA-BA84-EB5AC1FB10B8}" sibTransId="{191C855E-6EAE-448C-8E80-6B38DDDE17E4}"/>
    <dgm:cxn modelId="{540C3182-7929-4D8F-B71D-0A9C5CA6EAB4}" srcId="{84DE0976-2D3E-46C2-950D-49DE6E31324C}" destId="{3A05D09F-1054-4275-A5A8-E33AC4334B33}" srcOrd="2" destOrd="0" parTransId="{FC77CB07-B395-4C53-A5E2-3BF9A391EC2D}" sibTransId="{36ABFEF7-C829-4F66-962D-4BF84B095833}"/>
    <dgm:cxn modelId="{4A0A6A98-1D25-42BF-9D61-94952A126148}" type="presOf" srcId="{F2C625B0-C620-4D61-9DBB-7A4D50D1F29F}" destId="{79518BBA-DC4D-4552-853D-CA6322BCE9C8}" srcOrd="0" destOrd="0" presId="urn:microsoft.com/office/officeart/2005/8/layout/vList2"/>
    <dgm:cxn modelId="{CE7B8EA1-8B8C-4935-98C6-7A753A5E58DA}" type="presOf" srcId="{6098C64E-A0C6-4968-9392-A1E7C2229837}" destId="{FC432342-754F-4A15-A0EF-467C2650EDEB}" srcOrd="0" destOrd="0" presId="urn:microsoft.com/office/officeart/2005/8/layout/vList2"/>
    <dgm:cxn modelId="{2BEBEBA7-BEB9-4E98-BF3D-234880906FE6}" type="presOf" srcId="{5CF0DD68-392D-4254-83AB-7B851CE6D509}" destId="{574A1BEC-6516-44FC-B279-DF0A1070CD71}" srcOrd="0" destOrd="0" presId="urn:microsoft.com/office/officeart/2005/8/layout/vList2"/>
    <dgm:cxn modelId="{F26E04AE-952D-4215-BE31-6737022D143D}" type="presOf" srcId="{494C4C9D-8D60-49F4-AF7A-E3D0AAB3467C}" destId="{91246F64-84B5-4874-ACE6-A5A9B7815495}" srcOrd="0" destOrd="0" presId="urn:microsoft.com/office/officeart/2005/8/layout/vList2"/>
    <dgm:cxn modelId="{2CB5F9B5-9B16-437A-88FE-EFC2D5453583}" srcId="{84DE0976-2D3E-46C2-950D-49DE6E31324C}" destId="{6098C64E-A0C6-4968-9392-A1E7C2229837}" srcOrd="3" destOrd="0" parTransId="{250A5403-FBDD-4D94-AA91-04B03832A656}" sibTransId="{3FA6C745-81D7-47B6-BA37-DE83EE60232A}"/>
    <dgm:cxn modelId="{C7483EB6-D4AB-42AD-8A9C-ACCD32E03E3C}" type="presOf" srcId="{B1D0E563-3C9F-4EC0-8310-0E0DFD3215FF}" destId="{A69E26E5-57BE-453A-97C9-88F6EDD85452}" srcOrd="0" destOrd="0" presId="urn:microsoft.com/office/officeart/2005/8/layout/vList2"/>
    <dgm:cxn modelId="{43A496EB-1EE7-45EB-B2B0-60D43947C7FB}" type="presOf" srcId="{84DE0976-2D3E-46C2-950D-49DE6E31324C}" destId="{151B79AA-1C97-4F29-B699-D5983A17587C}" srcOrd="0" destOrd="0" presId="urn:microsoft.com/office/officeart/2005/8/layout/vList2"/>
    <dgm:cxn modelId="{602E75F8-01E8-4176-B04F-9B129C1FF737}" srcId="{84DE0976-2D3E-46C2-950D-49DE6E31324C}" destId="{D5C7F199-2C19-4B2A-A66F-C1CB63CC7237}" srcOrd="5" destOrd="0" parTransId="{9BA777FE-E76C-4B9E-88DE-4533209F90FD}" sibTransId="{E216C11B-6231-4737-87B7-6C71D602E27A}"/>
    <dgm:cxn modelId="{E9A653FD-9564-46FF-A7FB-213D45DD9B76}" srcId="{84DE0976-2D3E-46C2-950D-49DE6E31324C}" destId="{B1D0E563-3C9F-4EC0-8310-0E0DFD3215FF}" srcOrd="4" destOrd="0" parTransId="{9387D4E7-E9E8-4B14-9E64-99679B0280BC}" sibTransId="{29F4A841-8833-4CA5-9C9A-F0FF726060CC}"/>
    <dgm:cxn modelId="{2CAADB35-27B0-44C2-8336-5261D2C555DE}" type="presParOf" srcId="{151B79AA-1C97-4F29-B699-D5983A17587C}" destId="{91246F64-84B5-4874-ACE6-A5A9B7815495}" srcOrd="0" destOrd="0" presId="urn:microsoft.com/office/officeart/2005/8/layout/vList2"/>
    <dgm:cxn modelId="{47C3A717-5078-4211-8EE6-8FA48EDB8C95}" type="presParOf" srcId="{151B79AA-1C97-4F29-B699-D5983A17587C}" destId="{200EDDCC-3716-47CF-BBD1-D7E78A83E3E7}" srcOrd="1" destOrd="0" presId="urn:microsoft.com/office/officeart/2005/8/layout/vList2"/>
    <dgm:cxn modelId="{CAEF3FC1-1677-4C9E-9B10-415C3BB2E317}" type="presParOf" srcId="{151B79AA-1C97-4F29-B699-D5983A17587C}" destId="{79518BBA-DC4D-4552-853D-CA6322BCE9C8}" srcOrd="2" destOrd="0" presId="urn:microsoft.com/office/officeart/2005/8/layout/vList2"/>
    <dgm:cxn modelId="{BD2A7510-C708-4E14-9129-D0C86861D1E0}" type="presParOf" srcId="{151B79AA-1C97-4F29-B699-D5983A17587C}" destId="{D7A00A37-5300-42E4-AECB-43B50A7114CD}" srcOrd="3" destOrd="0" presId="urn:microsoft.com/office/officeart/2005/8/layout/vList2"/>
    <dgm:cxn modelId="{428CFD93-FC2D-4A28-957B-EC8CCC4DD6C4}" type="presParOf" srcId="{151B79AA-1C97-4F29-B699-D5983A17587C}" destId="{85A3DF24-266A-4A23-963D-DD75B15D1881}" srcOrd="4" destOrd="0" presId="urn:microsoft.com/office/officeart/2005/8/layout/vList2"/>
    <dgm:cxn modelId="{3F3A969E-A0C6-4DD3-B8DB-3C24B8AC1ECE}" type="presParOf" srcId="{151B79AA-1C97-4F29-B699-D5983A17587C}" destId="{8CCD302F-37E2-4444-9A46-146BB0CEB01D}" srcOrd="5" destOrd="0" presId="urn:microsoft.com/office/officeart/2005/8/layout/vList2"/>
    <dgm:cxn modelId="{91916096-8EA2-43FF-80FA-67E311A9815D}" type="presParOf" srcId="{151B79AA-1C97-4F29-B699-D5983A17587C}" destId="{FC432342-754F-4A15-A0EF-467C2650EDEB}" srcOrd="6" destOrd="0" presId="urn:microsoft.com/office/officeart/2005/8/layout/vList2"/>
    <dgm:cxn modelId="{816A4229-88D7-4662-892F-95AC24EFA003}" type="presParOf" srcId="{151B79AA-1C97-4F29-B699-D5983A17587C}" destId="{8485E192-98B0-40A0-B54C-30C53C17E1AB}" srcOrd="7" destOrd="0" presId="urn:microsoft.com/office/officeart/2005/8/layout/vList2"/>
    <dgm:cxn modelId="{43080059-31D9-4D3A-9F0E-C3CA96A0FC69}" type="presParOf" srcId="{151B79AA-1C97-4F29-B699-D5983A17587C}" destId="{A69E26E5-57BE-453A-97C9-88F6EDD85452}" srcOrd="8" destOrd="0" presId="urn:microsoft.com/office/officeart/2005/8/layout/vList2"/>
    <dgm:cxn modelId="{FF0CA123-9037-4622-8042-7430C261EE11}" type="presParOf" srcId="{151B79AA-1C97-4F29-B699-D5983A17587C}" destId="{0ED5B986-6B1D-4BAF-A2A9-83C91905D3DE}" srcOrd="9" destOrd="0" presId="urn:microsoft.com/office/officeart/2005/8/layout/vList2"/>
    <dgm:cxn modelId="{7AD3CE63-914F-4DAF-BDB9-BFFB0222C65E}" type="presParOf" srcId="{151B79AA-1C97-4F29-B699-D5983A17587C}" destId="{4EF27C76-3255-4CA8-8C67-8F8DEDCAE904}" srcOrd="10" destOrd="0" presId="urn:microsoft.com/office/officeart/2005/8/layout/vList2"/>
    <dgm:cxn modelId="{6864ACC4-F804-49D6-B3A4-2DBAE8EE788A}" type="presParOf" srcId="{151B79AA-1C97-4F29-B699-D5983A17587C}" destId="{E87C5088-DD48-46DD-8EED-87F96065DE02}" srcOrd="11" destOrd="0" presId="urn:microsoft.com/office/officeart/2005/8/layout/vList2"/>
    <dgm:cxn modelId="{57BB1579-D501-43CF-872D-CA5043039E89}" type="presParOf" srcId="{151B79AA-1C97-4F29-B699-D5983A17587C}" destId="{B44BC17D-AFD5-46DA-AA47-3E216CDA8AF9}" srcOrd="12" destOrd="0" presId="urn:microsoft.com/office/officeart/2005/8/layout/vList2"/>
    <dgm:cxn modelId="{CAE6C024-76BE-44F9-BBCE-8E24A444417E}" type="presParOf" srcId="{151B79AA-1C97-4F29-B699-D5983A17587C}" destId="{59E58E1E-D08F-4B33-A60E-FCCAC39A3B5E}" srcOrd="13" destOrd="0" presId="urn:microsoft.com/office/officeart/2005/8/layout/vList2"/>
    <dgm:cxn modelId="{77D2D36B-38AD-4F4A-923C-AEFBFE24BA54}" type="presParOf" srcId="{151B79AA-1C97-4F29-B699-D5983A17587C}" destId="{574A1BEC-6516-44FC-B279-DF0A1070CD71}"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BF680-5A61-4E25-9A59-912DCE000958}">
      <dsp:nvSpPr>
        <dsp:cNvPr id="0" name=""/>
        <dsp:cNvSpPr/>
      </dsp:nvSpPr>
      <dsp:spPr>
        <a:xfrm>
          <a:off x="0"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Circle of Courage</a:t>
          </a:r>
        </a:p>
      </dsp:txBody>
      <dsp:txXfrm>
        <a:off x="0" y="39687"/>
        <a:ext cx="3286125" cy="1971675"/>
      </dsp:txXfrm>
    </dsp:sp>
    <dsp:sp modelId="{C04DA4C3-25FD-4C2A-BFC9-89EB56E615D6}">
      <dsp:nvSpPr>
        <dsp:cNvPr id="0" name=""/>
        <dsp:cNvSpPr/>
      </dsp:nvSpPr>
      <dsp:spPr>
        <a:xfrm>
          <a:off x="3614737"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Person Brain Model</a:t>
          </a:r>
        </a:p>
      </dsp:txBody>
      <dsp:txXfrm>
        <a:off x="3614737" y="39687"/>
        <a:ext cx="3286125" cy="1971675"/>
      </dsp:txXfrm>
    </dsp:sp>
    <dsp:sp modelId="{80A89CE0-C506-4AA3-A972-875CE0A6B53A}">
      <dsp:nvSpPr>
        <dsp:cNvPr id="0" name=""/>
        <dsp:cNvSpPr/>
      </dsp:nvSpPr>
      <dsp:spPr>
        <a:xfrm>
          <a:off x="7229475"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Erikson Theory</a:t>
          </a:r>
        </a:p>
      </dsp:txBody>
      <dsp:txXfrm>
        <a:off x="7229475" y="39687"/>
        <a:ext cx="3286125" cy="1971675"/>
      </dsp:txXfrm>
    </dsp:sp>
    <dsp:sp modelId="{81FFA0BB-5541-400E-8279-C8FBF8F14EC7}">
      <dsp:nvSpPr>
        <dsp:cNvPr id="0" name=""/>
        <dsp:cNvSpPr/>
      </dsp:nvSpPr>
      <dsp:spPr>
        <a:xfrm>
          <a:off x="1807368"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Family Counselling</a:t>
          </a:r>
        </a:p>
      </dsp:txBody>
      <dsp:txXfrm>
        <a:off x="1807368" y="2339975"/>
        <a:ext cx="3286125" cy="1971675"/>
      </dsp:txXfrm>
    </dsp:sp>
    <dsp:sp modelId="{79566C21-78A5-4536-8106-84F76AC6966C}">
      <dsp:nvSpPr>
        <dsp:cNvPr id="0" name=""/>
        <dsp:cNvSpPr/>
      </dsp:nvSpPr>
      <dsp:spPr>
        <a:xfrm>
          <a:off x="5422106"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Adlerian Therapy</a:t>
          </a:r>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A43AF-0690-41E0-893D-705DE4EFD619}">
      <dsp:nvSpPr>
        <dsp:cNvPr id="0" name=""/>
        <dsp:cNvSpPr/>
      </dsp:nvSpPr>
      <dsp:spPr>
        <a:xfrm>
          <a:off x="0" y="100223"/>
          <a:ext cx="105156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Autumn Cross  - Owner &amp; Founder, (Emerging) CYCP</a:t>
          </a:r>
        </a:p>
      </dsp:txBody>
      <dsp:txXfrm>
        <a:off x="20390" y="120613"/>
        <a:ext cx="10474820" cy="376910"/>
      </dsp:txXfrm>
    </dsp:sp>
    <dsp:sp modelId="{FA0723BA-286F-4C95-8356-62065A44FED8}">
      <dsp:nvSpPr>
        <dsp:cNvPr id="0" name=""/>
        <dsp:cNvSpPr/>
      </dsp:nvSpPr>
      <dsp:spPr>
        <a:xfrm>
          <a:off x="0" y="566873"/>
          <a:ext cx="105156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Amanda Wilson – Counsellor</a:t>
          </a:r>
        </a:p>
      </dsp:txBody>
      <dsp:txXfrm>
        <a:off x="20390" y="587263"/>
        <a:ext cx="10474820" cy="376910"/>
      </dsp:txXfrm>
    </dsp:sp>
    <dsp:sp modelId="{0E882737-1B8B-48C7-8115-B9517733E848}">
      <dsp:nvSpPr>
        <dsp:cNvPr id="0" name=""/>
        <dsp:cNvSpPr/>
      </dsp:nvSpPr>
      <dsp:spPr>
        <a:xfrm>
          <a:off x="0" y="1033523"/>
          <a:ext cx="105156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Blair Hill – Relief Worker</a:t>
          </a:r>
        </a:p>
      </dsp:txBody>
      <dsp:txXfrm>
        <a:off x="20390" y="1053913"/>
        <a:ext cx="10474820" cy="376910"/>
      </dsp:txXfrm>
    </dsp:sp>
    <dsp:sp modelId="{3DDA35DE-1FA6-4E1B-B562-096E30D46DF5}">
      <dsp:nvSpPr>
        <dsp:cNvPr id="0" name=""/>
        <dsp:cNvSpPr/>
      </dsp:nvSpPr>
      <dsp:spPr>
        <a:xfrm>
          <a:off x="0" y="1500173"/>
          <a:ext cx="105156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Naomi Hunt – Relief Counsellor</a:t>
          </a:r>
        </a:p>
      </dsp:txBody>
      <dsp:txXfrm>
        <a:off x="20390" y="1520563"/>
        <a:ext cx="10474820" cy="376910"/>
      </dsp:txXfrm>
    </dsp:sp>
    <dsp:sp modelId="{EFC2AC02-E770-49D9-AF48-894E9C547DCB}">
      <dsp:nvSpPr>
        <dsp:cNvPr id="0" name=""/>
        <dsp:cNvSpPr/>
      </dsp:nvSpPr>
      <dsp:spPr>
        <a:xfrm>
          <a:off x="0" y="1966823"/>
          <a:ext cx="105156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Nora Melanson – Crisis Intervention Counsellor</a:t>
          </a:r>
        </a:p>
      </dsp:txBody>
      <dsp:txXfrm>
        <a:off x="20390" y="1987213"/>
        <a:ext cx="10474820" cy="376910"/>
      </dsp:txXfrm>
    </dsp:sp>
    <dsp:sp modelId="{C8F84044-1665-4A75-B618-731C244907F1}">
      <dsp:nvSpPr>
        <dsp:cNvPr id="0" name=""/>
        <dsp:cNvSpPr/>
      </dsp:nvSpPr>
      <dsp:spPr>
        <a:xfrm>
          <a:off x="0" y="2433473"/>
          <a:ext cx="105156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Brittany Vanden – CYCP</a:t>
          </a:r>
        </a:p>
      </dsp:txBody>
      <dsp:txXfrm>
        <a:off x="20390" y="2453863"/>
        <a:ext cx="10474820" cy="376910"/>
      </dsp:txXfrm>
    </dsp:sp>
    <dsp:sp modelId="{496AD317-5C2D-467D-8210-ACB4D2438C84}">
      <dsp:nvSpPr>
        <dsp:cNvPr id="0" name=""/>
        <dsp:cNvSpPr/>
      </dsp:nvSpPr>
      <dsp:spPr>
        <a:xfrm>
          <a:off x="0" y="2900124"/>
          <a:ext cx="105156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Patty Collar – Community Hub Manager &amp; Counsellor</a:t>
          </a:r>
        </a:p>
      </dsp:txBody>
      <dsp:txXfrm>
        <a:off x="20390" y="2920514"/>
        <a:ext cx="10474820" cy="376910"/>
      </dsp:txXfrm>
    </dsp:sp>
    <dsp:sp modelId="{7500E1BF-3D93-489D-9714-702ADCD147F4}">
      <dsp:nvSpPr>
        <dsp:cNvPr id="0" name=""/>
        <dsp:cNvSpPr/>
      </dsp:nvSpPr>
      <dsp:spPr>
        <a:xfrm>
          <a:off x="0" y="3366774"/>
          <a:ext cx="105156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Natalie Starr – Community Hub Abortion Care Counsellor</a:t>
          </a:r>
        </a:p>
      </dsp:txBody>
      <dsp:txXfrm>
        <a:off x="20390" y="3387164"/>
        <a:ext cx="10474820" cy="376910"/>
      </dsp:txXfrm>
    </dsp:sp>
    <dsp:sp modelId="{9E5777B3-D764-4BC3-AEA5-5EAF7D5C045C}">
      <dsp:nvSpPr>
        <dsp:cNvPr id="0" name=""/>
        <dsp:cNvSpPr/>
      </dsp:nvSpPr>
      <dsp:spPr>
        <a:xfrm>
          <a:off x="0" y="3833424"/>
          <a:ext cx="105156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Belinda Starr – Women's Advocate</a:t>
          </a:r>
        </a:p>
      </dsp:txBody>
      <dsp:txXfrm>
        <a:off x="20390" y="3853814"/>
        <a:ext cx="10474820" cy="376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46F64-84B5-4874-ACE6-A5A9B7815495}">
      <dsp:nvSpPr>
        <dsp:cNvPr id="0" name=""/>
        <dsp:cNvSpPr/>
      </dsp:nvSpPr>
      <dsp:spPr>
        <a:xfrm>
          <a:off x="0" y="8469"/>
          <a:ext cx="1051560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Debra Hurr – Domestic Violence Counsellor</a:t>
          </a:r>
        </a:p>
      </dsp:txBody>
      <dsp:txXfrm>
        <a:off x="23988" y="32457"/>
        <a:ext cx="10467624" cy="443424"/>
      </dsp:txXfrm>
    </dsp:sp>
    <dsp:sp modelId="{79518BBA-DC4D-4552-853D-CA6322BCE9C8}">
      <dsp:nvSpPr>
        <dsp:cNvPr id="0" name=""/>
        <dsp:cNvSpPr/>
      </dsp:nvSpPr>
      <dsp:spPr>
        <a:xfrm>
          <a:off x="0" y="557469"/>
          <a:ext cx="1051560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Helena George – Financial Tech</a:t>
          </a:r>
        </a:p>
      </dsp:txBody>
      <dsp:txXfrm>
        <a:off x="23988" y="581457"/>
        <a:ext cx="10467624" cy="443424"/>
      </dsp:txXfrm>
    </dsp:sp>
    <dsp:sp modelId="{85A3DF24-266A-4A23-963D-DD75B15D1881}">
      <dsp:nvSpPr>
        <dsp:cNvPr id="0" name=""/>
        <dsp:cNvSpPr/>
      </dsp:nvSpPr>
      <dsp:spPr>
        <a:xfrm>
          <a:off x="0" y="1106469"/>
          <a:ext cx="1051560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Geogina Lime – Head Chef</a:t>
          </a:r>
        </a:p>
      </dsp:txBody>
      <dsp:txXfrm>
        <a:off x="23988" y="1130457"/>
        <a:ext cx="10467624" cy="443424"/>
      </dsp:txXfrm>
    </dsp:sp>
    <dsp:sp modelId="{FC432342-754F-4A15-A0EF-467C2650EDEB}">
      <dsp:nvSpPr>
        <dsp:cNvPr id="0" name=""/>
        <dsp:cNvSpPr/>
      </dsp:nvSpPr>
      <dsp:spPr>
        <a:xfrm>
          <a:off x="0" y="1655469"/>
          <a:ext cx="1051560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Leanne Henry – Kindergarten to Grade 3 Teacher</a:t>
          </a:r>
        </a:p>
      </dsp:txBody>
      <dsp:txXfrm>
        <a:off x="23988" y="1679457"/>
        <a:ext cx="10467624" cy="443424"/>
      </dsp:txXfrm>
    </dsp:sp>
    <dsp:sp modelId="{A69E26E5-57BE-453A-97C9-88F6EDD85452}">
      <dsp:nvSpPr>
        <dsp:cNvPr id="0" name=""/>
        <dsp:cNvSpPr/>
      </dsp:nvSpPr>
      <dsp:spPr>
        <a:xfrm>
          <a:off x="0" y="2204469"/>
          <a:ext cx="1051560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Kelsey Bee – Kindergarten to Grade 3 Teacher</a:t>
          </a:r>
        </a:p>
      </dsp:txBody>
      <dsp:txXfrm>
        <a:off x="23988" y="2228457"/>
        <a:ext cx="10467624" cy="443424"/>
      </dsp:txXfrm>
    </dsp:sp>
    <dsp:sp modelId="{4EF27C76-3255-4CA8-8C67-8F8DEDCAE904}">
      <dsp:nvSpPr>
        <dsp:cNvPr id="0" name=""/>
        <dsp:cNvSpPr/>
      </dsp:nvSpPr>
      <dsp:spPr>
        <a:xfrm>
          <a:off x="0" y="2753469"/>
          <a:ext cx="1051560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Vera Yellow – Grade 4 to Grade 8 Teacher</a:t>
          </a:r>
        </a:p>
      </dsp:txBody>
      <dsp:txXfrm>
        <a:off x="23988" y="2777457"/>
        <a:ext cx="10467624" cy="443424"/>
      </dsp:txXfrm>
    </dsp:sp>
    <dsp:sp modelId="{B44BC17D-AFD5-46DA-AA47-3E216CDA8AF9}">
      <dsp:nvSpPr>
        <dsp:cNvPr id="0" name=""/>
        <dsp:cNvSpPr/>
      </dsp:nvSpPr>
      <dsp:spPr>
        <a:xfrm>
          <a:off x="0" y="3302469"/>
          <a:ext cx="1051560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Wendy Farr – Grade 9 to Grade 12 Teacher</a:t>
          </a:r>
        </a:p>
      </dsp:txBody>
      <dsp:txXfrm>
        <a:off x="23988" y="3326457"/>
        <a:ext cx="10467624" cy="443424"/>
      </dsp:txXfrm>
    </dsp:sp>
    <dsp:sp modelId="{574A1BEC-6516-44FC-B279-DF0A1070CD71}">
      <dsp:nvSpPr>
        <dsp:cNvPr id="0" name=""/>
        <dsp:cNvSpPr/>
      </dsp:nvSpPr>
      <dsp:spPr>
        <a:xfrm>
          <a:off x="0" y="3851469"/>
          <a:ext cx="1051560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Janessa Week – Teacher Relief</a:t>
          </a:r>
        </a:p>
      </dsp:txBody>
      <dsp:txXfrm>
        <a:off x="23988" y="3875457"/>
        <a:ext cx="10467624" cy="4434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3880430" y="583345"/>
            <a:ext cx="7160357" cy="4164820"/>
          </a:xfrm>
        </p:spPr>
        <p:txBody>
          <a:bodyPr anchor="t">
            <a:normAutofit/>
          </a:bodyPr>
          <a:lstStyle/>
          <a:p>
            <a:pPr algn="r"/>
            <a:r>
              <a:rPr lang="en-US" sz="8000">
                <a:solidFill>
                  <a:srgbClr val="FFFFFF"/>
                </a:solidFill>
              </a:rPr>
              <a:t>MOCK Agency</a:t>
            </a:r>
          </a:p>
        </p:txBody>
      </p:sp>
      <p:sp>
        <p:nvSpPr>
          <p:cNvPr id="3" name="Subtitle 2"/>
          <p:cNvSpPr>
            <a:spLocks noGrp="1"/>
          </p:cNvSpPr>
          <p:nvPr>
            <p:ph type="subTitle" idx="1"/>
          </p:nvPr>
        </p:nvSpPr>
        <p:spPr>
          <a:xfrm>
            <a:off x="1208228" y="3746651"/>
            <a:ext cx="8578699" cy="2960157"/>
          </a:xfrm>
        </p:spPr>
        <p:txBody>
          <a:bodyPr vert="horz" lIns="91440" tIns="45720" rIns="91440" bIns="45720" rtlCol="0" anchor="t">
            <a:noAutofit/>
          </a:bodyPr>
          <a:lstStyle/>
          <a:p>
            <a:pPr algn="l"/>
            <a:r>
              <a:rPr lang="en-US" sz="2000" dirty="0">
                <a:solidFill>
                  <a:srgbClr val="FFFFFF"/>
                </a:solidFill>
              </a:rPr>
              <a:t>For academic purposes</a:t>
            </a:r>
          </a:p>
          <a:p>
            <a:pPr algn="l"/>
            <a:endParaRPr lang="en-US" sz="2000" dirty="0">
              <a:solidFill>
                <a:srgbClr val="FFFFFF"/>
              </a:solidFill>
            </a:endParaRPr>
          </a:p>
          <a:p>
            <a:pPr algn="l"/>
            <a:r>
              <a:rPr lang="en-US" sz="2000" dirty="0">
                <a:solidFill>
                  <a:srgbClr val="FFFFFF"/>
                </a:solidFill>
              </a:rPr>
              <a:t>Autumn Cross</a:t>
            </a:r>
          </a:p>
        </p:txBody>
      </p:sp>
      <p:sp>
        <p:nvSpPr>
          <p:cNvPr id="20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0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02"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03" name="Straight Connector 20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04"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5"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F7091-EA2A-AF84-8AB9-31BA51779BF3}"/>
              </a:ext>
            </a:extLst>
          </p:cNvPr>
          <p:cNvSpPr>
            <a:spLocks noGrp="1"/>
          </p:cNvSpPr>
          <p:nvPr>
            <p:ph type="title"/>
          </p:nvPr>
        </p:nvSpPr>
        <p:spPr>
          <a:xfrm>
            <a:off x="761800" y="762001"/>
            <a:ext cx="5334197" cy="1708242"/>
          </a:xfrm>
        </p:spPr>
        <p:txBody>
          <a:bodyPr anchor="ctr">
            <a:normAutofit/>
          </a:bodyPr>
          <a:lstStyle/>
          <a:p>
            <a:r>
              <a:rPr lang="en-US" sz="4000"/>
              <a:t>Family Counselling</a:t>
            </a:r>
          </a:p>
        </p:txBody>
      </p:sp>
      <p:sp>
        <p:nvSpPr>
          <p:cNvPr id="3" name="Content Placeholder 2">
            <a:extLst>
              <a:ext uri="{FF2B5EF4-FFF2-40B4-BE49-F238E27FC236}">
                <a16:creationId xmlns:a16="http://schemas.microsoft.com/office/drawing/2014/main" id="{C60E118B-2A94-CDBB-B239-FCECB747B00F}"/>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en-US" sz="2000"/>
              <a:t>Our amazing team of educated therapists provide mandatory therapy for everyone that comes through our doors. This can be very informative and life-changing for the families that stay with us. </a:t>
            </a:r>
          </a:p>
        </p:txBody>
      </p:sp>
      <p:pic>
        <p:nvPicPr>
          <p:cNvPr id="5" name="Picture 4" descr="Puzzle pieces">
            <a:extLst>
              <a:ext uri="{FF2B5EF4-FFF2-40B4-BE49-F238E27FC236}">
                <a16:creationId xmlns:a16="http://schemas.microsoft.com/office/drawing/2014/main" id="{090C7C41-614D-0CAD-EA20-F606F210DF55}"/>
              </a:ext>
            </a:extLst>
          </p:cNvPr>
          <p:cNvPicPr>
            <a:picLocks noChangeAspect="1"/>
          </p:cNvPicPr>
          <p:nvPr/>
        </p:nvPicPr>
        <p:blipFill rotWithShape="1">
          <a:blip r:embed="rId2"/>
          <a:srcRect l="28267" r="20167" b="7"/>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26480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14F3D-99A7-4603-C589-EEB37DA7A7D7}"/>
              </a:ext>
            </a:extLst>
          </p:cNvPr>
          <p:cNvSpPr>
            <a:spLocks noGrp="1"/>
          </p:cNvSpPr>
          <p:nvPr>
            <p:ph type="title"/>
          </p:nvPr>
        </p:nvSpPr>
        <p:spPr>
          <a:xfrm>
            <a:off x="761803" y="350196"/>
            <a:ext cx="4646904" cy="1624520"/>
          </a:xfrm>
        </p:spPr>
        <p:txBody>
          <a:bodyPr anchor="ctr">
            <a:normAutofit/>
          </a:bodyPr>
          <a:lstStyle/>
          <a:p>
            <a:r>
              <a:rPr lang="en-US" sz="4000"/>
              <a:t>Adlerian Therapy</a:t>
            </a:r>
          </a:p>
        </p:txBody>
      </p:sp>
      <p:sp>
        <p:nvSpPr>
          <p:cNvPr id="3" name="Content Placeholder 2">
            <a:extLst>
              <a:ext uri="{FF2B5EF4-FFF2-40B4-BE49-F238E27FC236}">
                <a16:creationId xmlns:a16="http://schemas.microsoft.com/office/drawing/2014/main" id="{A04D12DB-0BDC-E34C-3D03-E49EE7FD5A1B}"/>
              </a:ext>
            </a:extLst>
          </p:cNvPr>
          <p:cNvSpPr>
            <a:spLocks noGrp="1"/>
          </p:cNvSpPr>
          <p:nvPr>
            <p:ph idx="1"/>
          </p:nvPr>
        </p:nvSpPr>
        <p:spPr>
          <a:xfrm>
            <a:off x="761802" y="2743200"/>
            <a:ext cx="4646905" cy="3613149"/>
          </a:xfrm>
        </p:spPr>
        <p:txBody>
          <a:bodyPr vert="horz" lIns="91440" tIns="45720" rIns="91440" bIns="45720" rtlCol="0" anchor="ctr">
            <a:noAutofit/>
          </a:bodyPr>
          <a:lstStyle/>
          <a:p>
            <a:r>
              <a:rPr lang="en-US" sz="2000" dirty="0"/>
              <a:t>This type of therapy is individual and is based mostly on social contexts and the person's lifestyle. This can be very beneficial for those people who are preparing to leave Haven Hills and start a new life back in their community, or another one. This is a goal-oriented therapy, that delves deep into personal life organization, and parenting. Women who have been through abuse, and pregnant individuals will benefit the most with this therapy. </a:t>
            </a:r>
          </a:p>
        </p:txBody>
      </p:sp>
      <p:pic>
        <p:nvPicPr>
          <p:cNvPr id="5" name="Picture 4">
            <a:extLst>
              <a:ext uri="{FF2B5EF4-FFF2-40B4-BE49-F238E27FC236}">
                <a16:creationId xmlns:a16="http://schemas.microsoft.com/office/drawing/2014/main" id="{F7DD3E38-AF81-BFDF-572B-151878742F50}"/>
              </a:ext>
            </a:extLst>
          </p:cNvPr>
          <p:cNvPicPr>
            <a:picLocks noChangeAspect="1"/>
          </p:cNvPicPr>
          <p:nvPr/>
        </p:nvPicPr>
        <p:blipFill rotWithShape="1">
          <a:blip r:embed="rId2"/>
          <a:srcRect l="18011" r="35062" b="6250"/>
          <a:stretch/>
        </p:blipFill>
        <p:spPr>
          <a:xfrm>
            <a:off x="6096000" y="1"/>
            <a:ext cx="6102825" cy="6858000"/>
          </a:xfrm>
          <a:prstGeom prst="rect">
            <a:avLst/>
          </a:prstGeom>
        </p:spPr>
      </p:pic>
    </p:spTree>
    <p:extLst>
      <p:ext uri="{BB962C8B-B14F-4D97-AF65-F5344CB8AC3E}">
        <p14:creationId xmlns:p14="http://schemas.microsoft.com/office/powerpoint/2010/main" val="214744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Rubber boots at back door">
            <a:extLst>
              <a:ext uri="{FF2B5EF4-FFF2-40B4-BE49-F238E27FC236}">
                <a16:creationId xmlns:a16="http://schemas.microsoft.com/office/drawing/2014/main" id="{9707B904-E803-9BE4-6A31-27276B9438E9}"/>
              </a:ext>
            </a:extLst>
          </p:cNvPr>
          <p:cNvPicPr>
            <a:picLocks noChangeAspect="1"/>
          </p:cNvPicPr>
          <p:nvPr/>
        </p:nvPicPr>
        <p:blipFill rotWithShape="1">
          <a:blip r:embed="rId2"/>
          <a:srcRect l="3633" r="43786" b="-4"/>
          <a:stretch/>
        </p:blipFill>
        <p:spPr>
          <a:xfrm>
            <a:off x="-1" y="-2"/>
            <a:ext cx="5410198" cy="6858002"/>
          </a:xfrm>
          <a:prstGeom prst="rect">
            <a:avLst/>
          </a:prstGeom>
        </p:spPr>
      </p:pic>
      <p:sp useBgFill="1">
        <p:nvSpPr>
          <p:cNvPr id="17" name="Rectangle 16">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C9DE21-8000-436D-EE6E-C416736273B9}"/>
              </a:ext>
            </a:extLst>
          </p:cNvPr>
          <p:cNvSpPr>
            <a:spLocks noGrp="1"/>
          </p:cNvSpPr>
          <p:nvPr>
            <p:ph type="title"/>
          </p:nvPr>
        </p:nvSpPr>
        <p:spPr>
          <a:xfrm>
            <a:off x="6115317" y="405685"/>
            <a:ext cx="5464968" cy="1559301"/>
          </a:xfrm>
        </p:spPr>
        <p:txBody>
          <a:bodyPr>
            <a:normAutofit/>
          </a:bodyPr>
          <a:lstStyle/>
          <a:p>
            <a:r>
              <a:rPr lang="en-US" sz="4000"/>
              <a:t>Programs &amp; Services – Page 1</a:t>
            </a:r>
          </a:p>
        </p:txBody>
      </p:sp>
      <p:sp>
        <p:nvSpPr>
          <p:cNvPr id="18" name="Content Placeholder 2">
            <a:extLst>
              <a:ext uri="{FF2B5EF4-FFF2-40B4-BE49-F238E27FC236}">
                <a16:creationId xmlns:a16="http://schemas.microsoft.com/office/drawing/2014/main" id="{4371BBED-838F-6E03-0074-D5FBDF7393E0}"/>
              </a:ext>
            </a:extLst>
          </p:cNvPr>
          <p:cNvSpPr>
            <a:spLocks noGrp="1"/>
          </p:cNvSpPr>
          <p:nvPr>
            <p:ph idx="1"/>
          </p:nvPr>
        </p:nvSpPr>
        <p:spPr>
          <a:xfrm>
            <a:off x="6115317" y="2743200"/>
            <a:ext cx="5247340" cy="3496878"/>
          </a:xfrm>
        </p:spPr>
        <p:txBody>
          <a:bodyPr vert="horz" lIns="91440" tIns="45720" rIns="91440" bIns="45720" rtlCol="0" anchor="ctr">
            <a:noAutofit/>
          </a:bodyPr>
          <a:lstStyle/>
          <a:p>
            <a:r>
              <a:rPr lang="en-US" sz="2000" dirty="0"/>
              <a:t>Haven Hills is a multi level, 5000 square foot home, nestled in the quiet country side. There is a generous amount of space for pets and children to play outside and get fresh air, behind a large protective fence and gate.</a:t>
            </a:r>
          </a:p>
          <a:p>
            <a:r>
              <a:rPr lang="en-US" sz="2000" dirty="0"/>
              <a:t>Haven Hills is a live in home for those that need it, but also provides a community building for pregnant individuals who need resources, but not a place to stay.</a:t>
            </a:r>
          </a:p>
          <a:p>
            <a:r>
              <a:rPr lang="en-US" sz="2000" dirty="0"/>
              <a:t>Haven Hills understands that pets are vital and important, so we do allow pets to stay, as long as they are friendly and fixed (Haven Hills can provide resources to help get pets fixed if needed).</a:t>
            </a:r>
          </a:p>
        </p:txBody>
      </p:sp>
    </p:spTree>
    <p:extLst>
      <p:ext uri="{BB962C8B-B14F-4D97-AF65-F5344CB8AC3E}">
        <p14:creationId xmlns:p14="http://schemas.microsoft.com/office/powerpoint/2010/main" val="212804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1B7200-A8B5-E33E-44AA-7840F96820FF}"/>
              </a:ext>
            </a:extLst>
          </p:cNvPr>
          <p:cNvSpPr>
            <a:spLocks noGrp="1"/>
          </p:cNvSpPr>
          <p:nvPr>
            <p:ph type="title"/>
          </p:nvPr>
        </p:nvSpPr>
        <p:spPr>
          <a:xfrm>
            <a:off x="804672" y="802955"/>
            <a:ext cx="4977976" cy="1454051"/>
          </a:xfrm>
        </p:spPr>
        <p:txBody>
          <a:bodyPr>
            <a:normAutofit/>
          </a:bodyPr>
          <a:lstStyle/>
          <a:p>
            <a:r>
              <a:rPr lang="en-US" sz="4000" dirty="0">
                <a:solidFill>
                  <a:schemeClr val="tx2"/>
                </a:solidFill>
              </a:rPr>
              <a:t>Programs &amp; Services – Page 2</a:t>
            </a:r>
          </a:p>
        </p:txBody>
      </p:sp>
      <p:sp>
        <p:nvSpPr>
          <p:cNvPr id="3" name="Content Placeholder 2">
            <a:extLst>
              <a:ext uri="{FF2B5EF4-FFF2-40B4-BE49-F238E27FC236}">
                <a16:creationId xmlns:a16="http://schemas.microsoft.com/office/drawing/2014/main" id="{554AD39A-4FBE-0A84-0A6C-BB35ED26C383}"/>
              </a:ext>
            </a:extLst>
          </p:cNvPr>
          <p:cNvSpPr>
            <a:spLocks noGrp="1"/>
          </p:cNvSpPr>
          <p:nvPr>
            <p:ph idx="1"/>
          </p:nvPr>
        </p:nvSpPr>
        <p:spPr>
          <a:xfrm>
            <a:off x="804672" y="2022540"/>
            <a:ext cx="4977578" cy="4667383"/>
          </a:xfrm>
        </p:spPr>
        <p:txBody>
          <a:bodyPr vert="horz" lIns="91440" tIns="45720" rIns="91440" bIns="45720" rtlCol="0" anchor="ctr">
            <a:normAutofit lnSpcReduction="10000"/>
          </a:bodyPr>
          <a:lstStyle/>
          <a:p>
            <a:r>
              <a:rPr lang="en-US" sz="2000" dirty="0">
                <a:solidFill>
                  <a:schemeClr val="tx2"/>
                </a:solidFill>
              </a:rPr>
              <a:t>Haven Hills has community outreach personnel who can attend Planned Parenthood, if someone is in need of termination. They are completely confidential, and can provide support and therapy.</a:t>
            </a:r>
          </a:p>
          <a:p>
            <a:r>
              <a:rPr lang="en-US" sz="2000" dirty="0">
                <a:solidFill>
                  <a:schemeClr val="tx2"/>
                </a:solidFill>
              </a:rPr>
              <a:t>Haven Hills has teaching staff for any required grades for children fleeing abuse with their parent, so they do not miss out on schooling.</a:t>
            </a:r>
          </a:p>
          <a:p>
            <a:r>
              <a:rPr lang="en-US" sz="2000" dirty="0">
                <a:solidFill>
                  <a:schemeClr val="tx2"/>
                </a:solidFill>
              </a:rPr>
              <a:t>People may live at Haven Hills for as little as a few days, or up to 9 months. After this timeframe, people/families will be helped to find a home of their own, with community supports.</a:t>
            </a:r>
          </a:p>
          <a:p>
            <a:r>
              <a:rPr lang="en-US" sz="2000" dirty="0">
                <a:solidFill>
                  <a:schemeClr val="tx2"/>
                </a:solidFill>
              </a:rPr>
              <a:t>And much more, please inquire.</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Suburban scene">
            <a:extLst>
              <a:ext uri="{FF2B5EF4-FFF2-40B4-BE49-F238E27FC236}">
                <a16:creationId xmlns:a16="http://schemas.microsoft.com/office/drawing/2014/main" id="{CF0E9268-1B1B-B4CC-DB00-7BB674B71A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24906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49EA-524F-F703-DE5C-75D5520FF9B3}"/>
              </a:ext>
            </a:extLst>
          </p:cNvPr>
          <p:cNvSpPr>
            <a:spLocks noGrp="1"/>
          </p:cNvSpPr>
          <p:nvPr>
            <p:ph type="title"/>
          </p:nvPr>
        </p:nvSpPr>
        <p:spPr/>
        <p:txBody>
          <a:bodyPr/>
          <a:lstStyle/>
          <a:p>
            <a:r>
              <a:rPr lang="en-US" dirty="0"/>
              <a:t>Staff – Page 1</a:t>
            </a:r>
          </a:p>
        </p:txBody>
      </p:sp>
      <p:graphicFrame>
        <p:nvGraphicFramePr>
          <p:cNvPr id="5" name="Content Placeholder 2">
            <a:extLst>
              <a:ext uri="{FF2B5EF4-FFF2-40B4-BE49-F238E27FC236}">
                <a16:creationId xmlns:a16="http://schemas.microsoft.com/office/drawing/2014/main" id="{F1F98828-9D72-4CF8-BC5C-27E6596C2CB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121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5E54-20B3-0237-2361-92CB41C6D17D}"/>
              </a:ext>
            </a:extLst>
          </p:cNvPr>
          <p:cNvSpPr>
            <a:spLocks noGrp="1"/>
          </p:cNvSpPr>
          <p:nvPr>
            <p:ph type="title"/>
          </p:nvPr>
        </p:nvSpPr>
        <p:spPr/>
        <p:txBody>
          <a:bodyPr/>
          <a:lstStyle/>
          <a:p>
            <a:r>
              <a:rPr lang="en-US" dirty="0"/>
              <a:t>Staff – Page 2</a:t>
            </a:r>
          </a:p>
        </p:txBody>
      </p:sp>
      <p:graphicFrame>
        <p:nvGraphicFramePr>
          <p:cNvPr id="5" name="Content Placeholder 2">
            <a:extLst>
              <a:ext uri="{FF2B5EF4-FFF2-40B4-BE49-F238E27FC236}">
                <a16:creationId xmlns:a16="http://schemas.microsoft.com/office/drawing/2014/main" id="{05D7A0F3-717D-66BE-7947-7BB01AB39A6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040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7170D-DC4D-C4A4-35C9-4E342E0F328E}"/>
              </a:ext>
            </a:extLst>
          </p:cNvPr>
          <p:cNvSpPr>
            <a:spLocks noGrp="1"/>
          </p:cNvSpPr>
          <p:nvPr>
            <p:ph type="title"/>
          </p:nvPr>
        </p:nvSpPr>
        <p:spPr>
          <a:xfrm>
            <a:off x="804672" y="802955"/>
            <a:ext cx="4977976" cy="1454051"/>
          </a:xfrm>
        </p:spPr>
        <p:txBody>
          <a:bodyPr>
            <a:normAutofit/>
          </a:bodyPr>
          <a:lstStyle/>
          <a:p>
            <a:r>
              <a:rPr lang="en-US" sz="4000" dirty="0">
                <a:solidFill>
                  <a:schemeClr val="tx2"/>
                </a:solidFill>
              </a:rPr>
              <a:t>Legislation</a:t>
            </a:r>
          </a:p>
        </p:txBody>
      </p:sp>
      <p:sp>
        <p:nvSpPr>
          <p:cNvPr id="3" name="Content Placeholder 2">
            <a:extLst>
              <a:ext uri="{FF2B5EF4-FFF2-40B4-BE49-F238E27FC236}">
                <a16:creationId xmlns:a16="http://schemas.microsoft.com/office/drawing/2014/main" id="{5232141B-D19E-C2D3-BA79-ED61B04DD964}"/>
              </a:ext>
            </a:extLst>
          </p:cNvPr>
          <p:cNvSpPr>
            <a:spLocks noGrp="1"/>
          </p:cNvSpPr>
          <p:nvPr>
            <p:ph idx="1"/>
          </p:nvPr>
        </p:nvSpPr>
        <p:spPr>
          <a:xfrm>
            <a:off x="804672" y="2421682"/>
            <a:ext cx="4977578" cy="3639289"/>
          </a:xfrm>
        </p:spPr>
        <p:txBody>
          <a:bodyPr vert="horz" lIns="91440" tIns="45720" rIns="91440" bIns="45720" rtlCol="0" anchor="ctr">
            <a:normAutofit/>
          </a:bodyPr>
          <a:lstStyle/>
          <a:p>
            <a:r>
              <a:rPr lang="en-US" sz="2000" dirty="0">
                <a:solidFill>
                  <a:schemeClr val="tx2"/>
                </a:solidFill>
              </a:rPr>
              <a:t>Ministry of Community and Social Services (MCSS) Act</a:t>
            </a:r>
          </a:p>
          <a:p>
            <a:r>
              <a:rPr lang="en-US" sz="2000" dirty="0">
                <a:solidFill>
                  <a:schemeClr val="tx2"/>
                </a:solidFill>
                <a:ea typeface="+mn-lt"/>
                <a:cs typeface="+mn-lt"/>
              </a:rPr>
              <a:t>https://www.ontario.ca/document/mccss-service-objectives-community-services/violence-against-women</a:t>
            </a:r>
            <a:endParaRPr lang="en-US" sz="20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Laptop Secure">
            <a:extLst>
              <a:ext uri="{FF2B5EF4-FFF2-40B4-BE49-F238E27FC236}">
                <a16:creationId xmlns:a16="http://schemas.microsoft.com/office/drawing/2014/main" id="{4C6E7358-C15C-CEA9-E1B8-FB677B027B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10852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442A9D-AB3A-94C9-6D26-D370BE004064}"/>
              </a:ext>
            </a:extLst>
          </p:cNvPr>
          <p:cNvSpPr>
            <a:spLocks noGrp="1"/>
          </p:cNvSpPr>
          <p:nvPr>
            <p:ph type="title"/>
          </p:nvPr>
        </p:nvSpPr>
        <p:spPr>
          <a:xfrm>
            <a:off x="1171074" y="1396686"/>
            <a:ext cx="3240506" cy="4064628"/>
          </a:xfrm>
        </p:spPr>
        <p:txBody>
          <a:bodyPr>
            <a:normAutofit/>
          </a:bodyPr>
          <a:lstStyle/>
          <a:p>
            <a:r>
              <a:rPr lang="en-US">
                <a:solidFill>
                  <a:srgbClr val="FFFFFF"/>
                </a:solidFill>
              </a:rPr>
              <a:t>Welcome to Haven Hills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EA69264-971D-2114-7B35-70B4A3AB0657}"/>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sz="2600"/>
              <a:t>Here at Haven Hills, we serve women (and their children if applicable) that are fleeing abuse situations, as well​ as young women who have found out they are pregnant and need support.</a:t>
            </a:r>
          </a:p>
          <a:p>
            <a:r>
              <a:rPr lang="en-US" sz="2600"/>
              <a:t>At Haven Hills, we are not religiously based, and we are proud to serve LGBTQ people, and trans women.</a:t>
            </a:r>
          </a:p>
          <a:p>
            <a:endParaRPr lang="en-US" sz="2600"/>
          </a:p>
          <a:p>
            <a:endParaRPr lang="en-US" sz="2600"/>
          </a:p>
          <a:p>
            <a:pPr marL="0" indent="0">
              <a:buNone/>
            </a:pPr>
            <a:endParaRPr lang="en-US" sz="2600"/>
          </a:p>
        </p:txBody>
      </p:sp>
    </p:spTree>
    <p:extLst>
      <p:ext uri="{BB962C8B-B14F-4D97-AF65-F5344CB8AC3E}">
        <p14:creationId xmlns:p14="http://schemas.microsoft.com/office/powerpoint/2010/main" val="343082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2823219-3CE3-40E2-3FBA-3B009227FFD4}"/>
              </a:ext>
            </a:extLst>
          </p:cNvPr>
          <p:cNvSpPr>
            <a:spLocks noGrp="1"/>
          </p:cNvSpPr>
          <p:nvPr>
            <p:ph type="title"/>
          </p:nvPr>
        </p:nvSpPr>
        <p:spPr>
          <a:xfrm>
            <a:off x="786385" y="841248"/>
            <a:ext cx="5129600" cy="5340097"/>
          </a:xfrm>
        </p:spPr>
        <p:txBody>
          <a:bodyPr anchor="ctr">
            <a:normAutofit/>
          </a:bodyPr>
          <a:lstStyle/>
          <a:p>
            <a:r>
              <a:rPr lang="en-US" sz="4800">
                <a:solidFill>
                  <a:schemeClr val="bg1"/>
                </a:solidFill>
              </a:rPr>
              <a:t>Eligibility</a:t>
            </a:r>
          </a:p>
        </p:txBody>
      </p:sp>
      <p:sp>
        <p:nvSpPr>
          <p:cNvPr id="3" name="Content Placeholder 2">
            <a:extLst>
              <a:ext uri="{FF2B5EF4-FFF2-40B4-BE49-F238E27FC236}">
                <a16:creationId xmlns:a16="http://schemas.microsoft.com/office/drawing/2014/main" id="{D97BEFD5-3962-6ED4-C873-3BE5B5042C5D}"/>
              </a:ext>
            </a:extLst>
          </p:cNvPr>
          <p:cNvSpPr>
            <a:spLocks noGrp="1"/>
          </p:cNvSpPr>
          <p:nvPr>
            <p:ph idx="1"/>
          </p:nvPr>
        </p:nvSpPr>
        <p:spPr>
          <a:xfrm>
            <a:off x="6464410" y="841247"/>
            <a:ext cx="4484536" cy="5340097"/>
          </a:xfrm>
        </p:spPr>
        <p:txBody>
          <a:bodyPr vert="horz" lIns="91440" tIns="45720" rIns="91440" bIns="45720" rtlCol="0" anchor="ctr">
            <a:normAutofit/>
          </a:bodyPr>
          <a:lstStyle/>
          <a:p>
            <a:r>
              <a:rPr lang="en-US" sz="2000" dirty="0">
                <a:solidFill>
                  <a:schemeClr val="tx2"/>
                </a:solidFill>
              </a:rPr>
              <a:t>To be eligible for our live in program, you must be a cis or trans woman who is fleeing abuse (financial, mental, emotional, physical, sexual, </a:t>
            </a:r>
            <a:r>
              <a:rPr lang="en-US" sz="2000" dirty="0" err="1">
                <a:solidFill>
                  <a:schemeClr val="tx2"/>
                </a:solidFill>
              </a:rPr>
              <a:t>etc</a:t>
            </a:r>
            <a:r>
              <a:rPr lang="en-US" sz="2000" dirty="0">
                <a:solidFill>
                  <a:schemeClr val="tx2"/>
                </a:solidFill>
              </a:rPr>
              <a:t>). OR a woman under the age of 19 that is pregnant, and does not have a stable place to live (abuse, kicked out of home, </a:t>
            </a:r>
            <a:r>
              <a:rPr lang="en-US" sz="2000" dirty="0" err="1">
                <a:solidFill>
                  <a:schemeClr val="tx2"/>
                </a:solidFill>
              </a:rPr>
              <a:t>etc</a:t>
            </a:r>
            <a:r>
              <a:rPr lang="en-US" sz="2000" dirty="0">
                <a:solidFill>
                  <a:schemeClr val="tx2"/>
                </a:solidFill>
              </a:rPr>
              <a:t>).</a:t>
            </a:r>
          </a:p>
          <a:p>
            <a:r>
              <a:rPr lang="en-US" sz="2000" dirty="0">
                <a:solidFill>
                  <a:schemeClr val="tx2"/>
                </a:solidFill>
              </a:rPr>
              <a:t>To be eligible for our community hub, you must be a woman under the age of 19 that is pregnant, and requiring extra supports (therapy, abortion care, financial help, </a:t>
            </a:r>
            <a:r>
              <a:rPr lang="en-US" sz="2000" err="1">
                <a:solidFill>
                  <a:schemeClr val="tx2"/>
                </a:solidFill>
              </a:rPr>
              <a:t>etc</a:t>
            </a:r>
            <a:r>
              <a:rPr lang="en-US" sz="2000" dirty="0">
                <a:solidFill>
                  <a:schemeClr val="tx2"/>
                </a:solidFill>
              </a:rPr>
              <a:t>).</a:t>
            </a:r>
          </a:p>
        </p:txBody>
      </p:sp>
    </p:spTree>
    <p:extLst>
      <p:ext uri="{BB962C8B-B14F-4D97-AF65-F5344CB8AC3E}">
        <p14:creationId xmlns:p14="http://schemas.microsoft.com/office/powerpoint/2010/main" val="1145267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CCD68D-7654-3530-0CD4-936D7F6CF8FB}"/>
              </a:ext>
            </a:extLst>
          </p:cNvPr>
          <p:cNvSpPr>
            <a:spLocks noGrp="1"/>
          </p:cNvSpPr>
          <p:nvPr>
            <p:ph type="title"/>
          </p:nvPr>
        </p:nvSpPr>
        <p:spPr>
          <a:xfrm>
            <a:off x="6094105" y="802955"/>
            <a:ext cx="4977976" cy="1454051"/>
          </a:xfrm>
        </p:spPr>
        <p:txBody>
          <a:bodyPr>
            <a:normAutofit/>
          </a:bodyPr>
          <a:lstStyle/>
          <a:p>
            <a:r>
              <a:rPr lang="en-US" sz="4000" dirty="0">
                <a:solidFill>
                  <a:schemeClr val="tx2"/>
                </a:solidFill>
              </a:rPr>
              <a:t>Exclusionary Pieces</a:t>
            </a:r>
          </a:p>
        </p:txBody>
      </p:sp>
      <p:pic>
        <p:nvPicPr>
          <p:cNvPr id="7" name="Graphic 6" descr="Receiver">
            <a:extLst>
              <a:ext uri="{FF2B5EF4-FFF2-40B4-BE49-F238E27FC236}">
                <a16:creationId xmlns:a16="http://schemas.microsoft.com/office/drawing/2014/main" id="{D97CDA46-7BEA-3E8C-4305-997B2A2B28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7ABC3699-F1D6-A449-D616-163BAD4A9531}"/>
              </a:ext>
            </a:extLst>
          </p:cNvPr>
          <p:cNvSpPr>
            <a:spLocks noGrp="1"/>
          </p:cNvSpPr>
          <p:nvPr>
            <p:ph idx="1"/>
          </p:nvPr>
        </p:nvSpPr>
        <p:spPr>
          <a:xfrm>
            <a:off x="6090574" y="2421682"/>
            <a:ext cx="4977578" cy="3639289"/>
          </a:xfrm>
        </p:spPr>
        <p:txBody>
          <a:bodyPr vert="horz" lIns="91440" tIns="45720" rIns="91440" bIns="45720" rtlCol="0" anchor="ctr">
            <a:normAutofit/>
          </a:bodyPr>
          <a:lstStyle/>
          <a:p>
            <a:r>
              <a:rPr lang="en-US" sz="2000" dirty="0">
                <a:solidFill>
                  <a:schemeClr val="tx2"/>
                </a:solidFill>
              </a:rPr>
              <a:t>We are not a religiously based community</a:t>
            </a:r>
          </a:p>
          <a:p>
            <a:r>
              <a:rPr lang="en-US" sz="2000" dirty="0">
                <a:solidFill>
                  <a:schemeClr val="tx2"/>
                </a:solidFill>
              </a:rPr>
              <a:t>We do not service cis men (however we will provide telephone guidance to a more appropriate service if needed)</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0307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762C1E-7D7F-BF01-B545-5AEFDA873F8F}"/>
              </a:ext>
            </a:extLst>
          </p:cNvPr>
          <p:cNvSpPr>
            <a:spLocks noGrp="1"/>
          </p:cNvSpPr>
          <p:nvPr>
            <p:ph type="title"/>
          </p:nvPr>
        </p:nvSpPr>
        <p:spPr>
          <a:xfrm>
            <a:off x="6094105" y="802955"/>
            <a:ext cx="4977976" cy="1454051"/>
          </a:xfrm>
        </p:spPr>
        <p:txBody>
          <a:bodyPr>
            <a:normAutofit/>
          </a:bodyPr>
          <a:lstStyle/>
          <a:p>
            <a:r>
              <a:rPr lang="en-US" sz="4000" dirty="0">
                <a:solidFill>
                  <a:schemeClr val="tx2"/>
                </a:solidFill>
              </a:rPr>
              <a:t>Our Mission &amp; Vision</a:t>
            </a:r>
          </a:p>
        </p:txBody>
      </p:sp>
      <p:pic>
        <p:nvPicPr>
          <p:cNvPr id="7" name="Graphic 6" descr="Suburban scene">
            <a:extLst>
              <a:ext uri="{FF2B5EF4-FFF2-40B4-BE49-F238E27FC236}">
                <a16:creationId xmlns:a16="http://schemas.microsoft.com/office/drawing/2014/main" id="{AC647513-3FA8-7CBC-B23A-5883B4810A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D10FFD17-91A3-C272-0100-4E7C92C3D8C7}"/>
              </a:ext>
            </a:extLst>
          </p:cNvPr>
          <p:cNvSpPr>
            <a:spLocks noGrp="1"/>
          </p:cNvSpPr>
          <p:nvPr>
            <p:ph idx="1"/>
          </p:nvPr>
        </p:nvSpPr>
        <p:spPr>
          <a:xfrm>
            <a:off x="6090574" y="2421682"/>
            <a:ext cx="4977578" cy="3639289"/>
          </a:xfrm>
        </p:spPr>
        <p:txBody>
          <a:bodyPr vert="horz" lIns="91440" tIns="45720" rIns="91440" bIns="45720" rtlCol="0" anchor="ctr">
            <a:normAutofit/>
          </a:bodyPr>
          <a:lstStyle/>
          <a:p>
            <a:r>
              <a:rPr lang="en-US" sz="2000" dirty="0">
                <a:solidFill>
                  <a:schemeClr val="tx2"/>
                </a:solidFill>
              </a:rPr>
              <a:t>At Haven Hills, our vision is to protect those needing safety, and to provide support for those in unexpected situations.</a:t>
            </a:r>
          </a:p>
          <a:p>
            <a:r>
              <a:rPr lang="en-US" sz="2000" dirty="0">
                <a:solidFill>
                  <a:schemeClr val="tx2"/>
                </a:solidFill>
              </a:rPr>
              <a:t>Haven Hills offers a unique experience for women fleeing abuse situations, and young women who are pregnant, by providing the best support and safety.</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9779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9898-218B-C671-46C3-06A8491C5784}"/>
              </a:ext>
            </a:extLst>
          </p:cNvPr>
          <p:cNvSpPr>
            <a:spLocks noGrp="1"/>
          </p:cNvSpPr>
          <p:nvPr>
            <p:ph type="title"/>
          </p:nvPr>
        </p:nvSpPr>
        <p:spPr/>
        <p:txBody>
          <a:bodyPr/>
          <a:lstStyle/>
          <a:p>
            <a:r>
              <a:rPr lang="en-US" dirty="0"/>
              <a:t>Theories &amp; Techniques</a:t>
            </a:r>
          </a:p>
        </p:txBody>
      </p:sp>
      <p:graphicFrame>
        <p:nvGraphicFramePr>
          <p:cNvPr id="5" name="Content Placeholder 2">
            <a:extLst>
              <a:ext uri="{FF2B5EF4-FFF2-40B4-BE49-F238E27FC236}">
                <a16:creationId xmlns:a16="http://schemas.microsoft.com/office/drawing/2014/main" id="{3FBF7BDD-7EF9-0BE4-A6B8-A9DFE4E99C1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372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239AA-5CEF-0C85-2534-589546E30359}"/>
              </a:ext>
            </a:extLst>
          </p:cNvPr>
          <p:cNvSpPr>
            <a:spLocks noGrp="1"/>
          </p:cNvSpPr>
          <p:nvPr>
            <p:ph type="title"/>
          </p:nvPr>
        </p:nvSpPr>
        <p:spPr>
          <a:xfrm>
            <a:off x="761800" y="762001"/>
            <a:ext cx="5334197" cy="1708242"/>
          </a:xfrm>
        </p:spPr>
        <p:txBody>
          <a:bodyPr anchor="ctr">
            <a:normAutofit/>
          </a:bodyPr>
          <a:lstStyle/>
          <a:p>
            <a:r>
              <a:rPr lang="en-US" sz="4000"/>
              <a:t>Circle of Courage</a:t>
            </a:r>
          </a:p>
        </p:txBody>
      </p:sp>
      <p:sp>
        <p:nvSpPr>
          <p:cNvPr id="3" name="Content Placeholder 2">
            <a:extLst>
              <a:ext uri="{FF2B5EF4-FFF2-40B4-BE49-F238E27FC236}">
                <a16:creationId xmlns:a16="http://schemas.microsoft.com/office/drawing/2014/main" id="{FBE97327-0F60-CF09-D8BF-151F21790AB8}"/>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en-US" sz="2000"/>
              <a:t>At Haven Hills, we want the people that come to us, to feel like they can achieve and maintain, that they are independent! Every person that comes through our doors, is not under the control of anyone. They have bodily autonomy, and can make their own choices. With the Circle of Courage, Haven Hills strives to teach independence, belonging in our community, and mastery of different skills. </a:t>
            </a:r>
          </a:p>
        </p:txBody>
      </p:sp>
      <p:pic>
        <p:nvPicPr>
          <p:cNvPr id="14" name="Picture 13" descr="Sunset on desert">
            <a:extLst>
              <a:ext uri="{FF2B5EF4-FFF2-40B4-BE49-F238E27FC236}">
                <a16:creationId xmlns:a16="http://schemas.microsoft.com/office/drawing/2014/main" id="{1452EDB4-9553-68A3-44AE-A2DA5E96F129}"/>
              </a:ext>
            </a:extLst>
          </p:cNvPr>
          <p:cNvPicPr>
            <a:picLocks noChangeAspect="1"/>
          </p:cNvPicPr>
          <p:nvPr/>
        </p:nvPicPr>
        <p:blipFill rotWithShape="1">
          <a:blip r:embed="rId2"/>
          <a:srcRect l="16492" r="31748" b="-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951248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09F12C92-A524-3FE2-DC97-BDFB2F2F4ED8}"/>
              </a:ext>
            </a:extLst>
          </p:cNvPr>
          <p:cNvPicPr>
            <a:picLocks noChangeAspect="1"/>
          </p:cNvPicPr>
          <p:nvPr/>
        </p:nvPicPr>
        <p:blipFill rotWithShape="1">
          <a:blip r:embed="rId2"/>
          <a:srcRect l="46896" r="4571" b="3"/>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E9B80-D0DC-6F65-BF5B-C47306C174C1}"/>
              </a:ext>
            </a:extLst>
          </p:cNvPr>
          <p:cNvSpPr>
            <a:spLocks noGrp="1"/>
          </p:cNvSpPr>
          <p:nvPr>
            <p:ph type="title"/>
          </p:nvPr>
        </p:nvSpPr>
        <p:spPr>
          <a:xfrm>
            <a:off x="6115317" y="405685"/>
            <a:ext cx="5464968" cy="1559301"/>
          </a:xfrm>
        </p:spPr>
        <p:txBody>
          <a:bodyPr>
            <a:normAutofit/>
          </a:bodyPr>
          <a:lstStyle/>
          <a:p>
            <a:r>
              <a:rPr lang="en-US" sz="4000"/>
              <a:t>Person Brain Model</a:t>
            </a:r>
          </a:p>
        </p:txBody>
      </p:sp>
      <p:sp>
        <p:nvSpPr>
          <p:cNvPr id="3" name="Content Placeholder 2">
            <a:extLst>
              <a:ext uri="{FF2B5EF4-FFF2-40B4-BE49-F238E27FC236}">
                <a16:creationId xmlns:a16="http://schemas.microsoft.com/office/drawing/2014/main" id="{FD1F89E5-B1BD-000C-1C98-DC861407A7C2}"/>
              </a:ext>
            </a:extLst>
          </p:cNvPr>
          <p:cNvSpPr>
            <a:spLocks noGrp="1"/>
          </p:cNvSpPr>
          <p:nvPr>
            <p:ph idx="1"/>
          </p:nvPr>
        </p:nvSpPr>
        <p:spPr>
          <a:xfrm>
            <a:off x="6115317" y="2743200"/>
            <a:ext cx="5247340" cy="3496878"/>
          </a:xfrm>
        </p:spPr>
        <p:txBody>
          <a:bodyPr vert="horz" lIns="91440" tIns="45720" rIns="91440" bIns="45720" rtlCol="0" anchor="ctr">
            <a:normAutofit/>
          </a:bodyPr>
          <a:lstStyle/>
          <a:p>
            <a:r>
              <a:rPr lang="en-US" sz="2000"/>
              <a:t>Our educated staff at Haven Hills understands the Person Brain Model and its therapy base practices. Each person that requires it, can have individual or family based therapy sessions.</a:t>
            </a:r>
          </a:p>
        </p:txBody>
      </p:sp>
    </p:spTree>
    <p:extLst>
      <p:ext uri="{BB962C8B-B14F-4D97-AF65-F5344CB8AC3E}">
        <p14:creationId xmlns:p14="http://schemas.microsoft.com/office/powerpoint/2010/main" val="38916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s holding each other's wrists and interlinked to form a circle">
            <a:extLst>
              <a:ext uri="{FF2B5EF4-FFF2-40B4-BE49-F238E27FC236}">
                <a16:creationId xmlns:a16="http://schemas.microsoft.com/office/drawing/2014/main" id="{21A4D43D-DDCF-B7CC-8F6D-D29C3AF0E354}"/>
              </a:ext>
            </a:extLst>
          </p:cNvPr>
          <p:cNvPicPr>
            <a:picLocks noChangeAspect="1"/>
          </p:cNvPicPr>
          <p:nvPr/>
        </p:nvPicPr>
        <p:blipFill rotWithShape="1">
          <a:blip r:embed="rId2"/>
          <a:srcRect l="19715" r="21106" b="-3"/>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35FC61-DED3-6724-0A95-0E09A6917AFA}"/>
              </a:ext>
            </a:extLst>
          </p:cNvPr>
          <p:cNvSpPr>
            <a:spLocks noGrp="1"/>
          </p:cNvSpPr>
          <p:nvPr>
            <p:ph type="title"/>
          </p:nvPr>
        </p:nvSpPr>
        <p:spPr>
          <a:xfrm>
            <a:off x="761801" y="328512"/>
            <a:ext cx="4778387" cy="1628970"/>
          </a:xfrm>
        </p:spPr>
        <p:txBody>
          <a:bodyPr anchor="ctr">
            <a:normAutofit/>
          </a:bodyPr>
          <a:lstStyle/>
          <a:p>
            <a:r>
              <a:rPr lang="en-US" sz="4000"/>
              <a:t>Erikson Theory</a:t>
            </a:r>
          </a:p>
        </p:txBody>
      </p:sp>
      <p:sp>
        <p:nvSpPr>
          <p:cNvPr id="3" name="Content Placeholder 2">
            <a:extLst>
              <a:ext uri="{FF2B5EF4-FFF2-40B4-BE49-F238E27FC236}">
                <a16:creationId xmlns:a16="http://schemas.microsoft.com/office/drawing/2014/main" id="{E84C0995-D965-681F-97B4-FDD8176DA0F4}"/>
              </a:ext>
            </a:extLst>
          </p:cNvPr>
          <p:cNvSpPr>
            <a:spLocks noGrp="1"/>
          </p:cNvSpPr>
          <p:nvPr>
            <p:ph idx="1"/>
          </p:nvPr>
        </p:nvSpPr>
        <p:spPr>
          <a:xfrm>
            <a:off x="761801" y="2884929"/>
            <a:ext cx="4659756" cy="3374137"/>
          </a:xfrm>
        </p:spPr>
        <p:txBody>
          <a:bodyPr vert="horz" lIns="91440" tIns="45720" rIns="91440" bIns="45720" rtlCol="0" anchor="ctr">
            <a:noAutofit/>
          </a:bodyPr>
          <a:lstStyle/>
          <a:p>
            <a:r>
              <a:rPr lang="en-US" sz="2000" dirty="0"/>
              <a:t>Our staff at Haven Hills understands and teaches Erikson's Theory. Erikson teaches us about identity vs role reversal, as well as intimacy vs isolation. This is a very important tool to teach to the people who stay with us at Haven Hills, as they may feel their only identity is who their abuser has made them out to be, as well as they may have been isolated due to the abuse and feel like they are cut off from the world. Here at Haven Hills, we teach and show that we are all connected and safe, with a large group of people following behind.</a:t>
            </a:r>
          </a:p>
        </p:txBody>
      </p:sp>
    </p:spTree>
    <p:extLst>
      <p:ext uri="{BB962C8B-B14F-4D97-AF65-F5344CB8AC3E}">
        <p14:creationId xmlns:p14="http://schemas.microsoft.com/office/powerpoint/2010/main" val="1751791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MOCK Agency</vt:lpstr>
      <vt:lpstr>Welcome to Haven Hills</vt:lpstr>
      <vt:lpstr>Eligibility</vt:lpstr>
      <vt:lpstr>Exclusionary Pieces</vt:lpstr>
      <vt:lpstr>Our Mission &amp; Vision</vt:lpstr>
      <vt:lpstr>Theories &amp; Techniques</vt:lpstr>
      <vt:lpstr>Circle of Courage</vt:lpstr>
      <vt:lpstr>Person Brain Model</vt:lpstr>
      <vt:lpstr>Erikson Theory</vt:lpstr>
      <vt:lpstr>Family Counselling</vt:lpstr>
      <vt:lpstr>Adlerian Therapy</vt:lpstr>
      <vt:lpstr>Programs &amp; Services – Page 1</vt:lpstr>
      <vt:lpstr>Programs &amp; Services – Page 2</vt:lpstr>
      <vt:lpstr>Staff – Page 1</vt:lpstr>
      <vt:lpstr>Staff – Page 2</vt:lpstr>
      <vt:lpstr>Legislation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526</cp:revision>
  <dcterms:created xsi:type="dcterms:W3CDTF">2024-05-31T16:39:12Z</dcterms:created>
  <dcterms:modified xsi:type="dcterms:W3CDTF">2024-05-31T20:14:47Z</dcterms:modified>
</cp:coreProperties>
</file>